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22"/>
  </p:notesMasterIdLst>
  <p:handoutMasterIdLst>
    <p:handoutMasterId r:id="rId23"/>
  </p:handoutMasterIdLst>
  <p:sldIdLst>
    <p:sldId id="257" r:id="rId2"/>
    <p:sldId id="260" r:id="rId3"/>
    <p:sldId id="258" r:id="rId4"/>
    <p:sldId id="259" r:id="rId5"/>
    <p:sldId id="276" r:id="rId6"/>
    <p:sldId id="261" r:id="rId7"/>
    <p:sldId id="262" r:id="rId8"/>
    <p:sldId id="263" r:id="rId9"/>
    <p:sldId id="264" r:id="rId10"/>
    <p:sldId id="265" r:id="rId11"/>
    <p:sldId id="266" r:id="rId12"/>
    <p:sldId id="267" r:id="rId13"/>
    <p:sldId id="268" r:id="rId14"/>
    <p:sldId id="269" r:id="rId15"/>
    <p:sldId id="271" r:id="rId16"/>
    <p:sldId id="272" r:id="rId17"/>
    <p:sldId id="273" r:id="rId18"/>
    <p:sldId id="274" r:id="rId19"/>
    <p:sldId id="275" r:id="rId20"/>
    <p:sldId id="277" r:id="rId21"/>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449" autoAdjust="0"/>
    <p:restoredTop sz="94660"/>
  </p:normalViewPr>
  <p:slideViewPr>
    <p:cSldViewPr snapToGrid="0">
      <p:cViewPr varScale="1">
        <p:scale>
          <a:sx n="67" d="100"/>
          <a:sy n="67" d="100"/>
        </p:scale>
        <p:origin x="816" y="56"/>
      </p:cViewPr>
      <p:guideLst/>
    </p:cSldViewPr>
  </p:slid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_rels/data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image" Target="../media/image6.png"/><Relationship Id="rId4" Type="http://schemas.openxmlformats.org/officeDocument/2006/relationships/image" Target="../media/image9.jpg"/></Relationships>
</file>

<file path=ppt/diagrams/_rels/data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image" Target="../media/image6.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7.png"/><Relationship Id="rId1" Type="http://schemas.openxmlformats.org/officeDocument/2006/relationships/image" Target="../media/image6.png"/><Relationship Id="rId4" Type="http://schemas.openxmlformats.org/officeDocument/2006/relationships/image" Target="../media/image9.jpg"/></Relationships>
</file>

<file path=ppt/diagrams/_rels/drawing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EADCE1-7812-4DB6-9220-BEE7DE3485F7}" type="doc">
      <dgm:prSet loTypeId="urn:microsoft.com/office/officeart/2005/8/layout/default" loCatId="list" qsTypeId="urn:microsoft.com/office/officeart/2005/8/quickstyle/simple4" qsCatId="simple" csTypeId="urn:microsoft.com/office/officeart/2005/8/colors/colorful2" csCatId="colorful" phldr="1"/>
      <dgm:spPr/>
      <dgm:t>
        <a:bodyPr/>
        <a:lstStyle/>
        <a:p>
          <a:endParaRPr lang="en-GB"/>
        </a:p>
      </dgm:t>
    </dgm:pt>
    <dgm:pt modelId="{58D04F03-DF59-4E88-90C3-A2165EDC07A0}">
      <dgm:prSet phldrT="[Text]" custT="1"/>
      <dgm:spPr/>
      <dgm:t>
        <a:bodyPr/>
        <a:lstStyle/>
        <a:p>
          <a:r>
            <a:rPr lang="en-GB" sz="2400" dirty="0"/>
            <a:t>Utilizes AI algorithms to enable voice based communication between humans and machines.</a:t>
          </a:r>
        </a:p>
      </dgm:t>
    </dgm:pt>
    <dgm:pt modelId="{75796DCF-D9E9-4A90-813F-FAD52A19203D}" type="parTrans" cxnId="{CE4B8F8F-B457-4A30-BCC2-7BD42C72B7EC}">
      <dgm:prSet/>
      <dgm:spPr/>
      <dgm:t>
        <a:bodyPr/>
        <a:lstStyle/>
        <a:p>
          <a:endParaRPr lang="en-GB"/>
        </a:p>
      </dgm:t>
    </dgm:pt>
    <dgm:pt modelId="{77B566FF-A345-4290-AE25-9E1C6D4FD33C}" type="sibTrans" cxnId="{CE4B8F8F-B457-4A30-BCC2-7BD42C72B7EC}">
      <dgm:prSet/>
      <dgm:spPr/>
      <dgm:t>
        <a:bodyPr/>
        <a:lstStyle/>
        <a:p>
          <a:endParaRPr lang="en-GB"/>
        </a:p>
      </dgm:t>
    </dgm:pt>
    <dgm:pt modelId="{BFA1010B-D912-4263-A31C-321F8F07535D}">
      <dgm:prSet phldrT="[Text]" custT="1"/>
      <dgm:spPr/>
      <dgm:t>
        <a:bodyPr/>
        <a:lstStyle/>
        <a:p>
          <a:r>
            <a:rPr lang="en-GB" sz="2400" dirty="0"/>
            <a:t>Employs natural language processing(NLP) &amp; speech recognition technologies to inter[ret user queries spoken in natural language.</a:t>
          </a:r>
        </a:p>
      </dgm:t>
    </dgm:pt>
    <dgm:pt modelId="{CBC12855-6057-4260-ACF2-D27340910A7D}" type="parTrans" cxnId="{3F1F6D5F-FE4B-4DA5-B4F3-1F4D6A9F20B7}">
      <dgm:prSet/>
      <dgm:spPr/>
      <dgm:t>
        <a:bodyPr/>
        <a:lstStyle/>
        <a:p>
          <a:endParaRPr lang="en-GB"/>
        </a:p>
      </dgm:t>
    </dgm:pt>
    <dgm:pt modelId="{FDC7481A-0418-4A36-AC94-A8BEB176CD4F}" type="sibTrans" cxnId="{3F1F6D5F-FE4B-4DA5-B4F3-1F4D6A9F20B7}">
      <dgm:prSet/>
      <dgm:spPr/>
      <dgm:t>
        <a:bodyPr/>
        <a:lstStyle/>
        <a:p>
          <a:endParaRPr lang="en-GB"/>
        </a:p>
      </dgm:t>
    </dgm:pt>
    <dgm:pt modelId="{6D37914A-34E5-43B0-8A39-699729944E0C}">
      <dgm:prSet phldrT="[Text]" custT="1"/>
      <dgm:spPr/>
      <dgm:t>
        <a:bodyPr/>
        <a:lstStyle/>
        <a:p>
          <a:r>
            <a:rPr lang="en-US" sz="2400" dirty="0"/>
            <a:t>Capable of recognizing different accents, dialects, and speech patterns, making them accessible to a wide range of users.</a:t>
          </a:r>
          <a:endParaRPr lang="en-GB" sz="2400" dirty="0"/>
        </a:p>
      </dgm:t>
    </dgm:pt>
    <dgm:pt modelId="{9036206E-334F-4E38-981C-74BEBBE0E673}" type="parTrans" cxnId="{F749F5E9-F85D-48C7-915B-07E0ABC327D0}">
      <dgm:prSet/>
      <dgm:spPr/>
      <dgm:t>
        <a:bodyPr/>
        <a:lstStyle/>
        <a:p>
          <a:endParaRPr lang="en-GB"/>
        </a:p>
      </dgm:t>
    </dgm:pt>
    <dgm:pt modelId="{CA20492F-177A-41CE-A5BA-0FAFF66453DA}" type="sibTrans" cxnId="{F749F5E9-F85D-48C7-915B-07E0ABC327D0}">
      <dgm:prSet/>
      <dgm:spPr/>
      <dgm:t>
        <a:bodyPr/>
        <a:lstStyle/>
        <a:p>
          <a:endParaRPr lang="en-GB"/>
        </a:p>
      </dgm:t>
    </dgm:pt>
    <dgm:pt modelId="{3196F76A-D65C-45A8-B9C1-092B45FD5B18}">
      <dgm:prSet phldrT="[Text]" custT="1"/>
      <dgm:spPr/>
      <dgm:t>
        <a:bodyPr/>
        <a:lstStyle/>
        <a:p>
          <a:pPr>
            <a:buFont typeface="Times New Roman" panose="02020603050405020304" pitchFamily="18" charset="0"/>
            <a:buChar char="•"/>
          </a:pPr>
          <a:r>
            <a:rPr lang="en-US" sz="2400" dirty="0"/>
            <a:t>Designed to provide real-time assistance, such as answering questions, performing internet searches, setting reminders, controlling smart devices, and more</a:t>
          </a:r>
          <a:endParaRPr lang="en-GB" sz="2400" dirty="0"/>
        </a:p>
      </dgm:t>
    </dgm:pt>
    <dgm:pt modelId="{44DDFA98-FE20-4C64-9BC0-DBCA716938A8}" type="parTrans" cxnId="{9C0B2A1D-F798-4A47-9933-C3B67A8BEBCD}">
      <dgm:prSet/>
      <dgm:spPr/>
      <dgm:t>
        <a:bodyPr/>
        <a:lstStyle/>
        <a:p>
          <a:endParaRPr lang="en-GB"/>
        </a:p>
      </dgm:t>
    </dgm:pt>
    <dgm:pt modelId="{5920B944-F6EB-4E00-9B72-3AC53BBCC79A}" type="sibTrans" cxnId="{9C0B2A1D-F798-4A47-9933-C3B67A8BEBCD}">
      <dgm:prSet/>
      <dgm:spPr/>
      <dgm:t>
        <a:bodyPr/>
        <a:lstStyle/>
        <a:p>
          <a:endParaRPr lang="en-GB"/>
        </a:p>
      </dgm:t>
    </dgm:pt>
    <dgm:pt modelId="{4E89BAA0-21A9-4940-9710-7AFDEF2761EB}">
      <dgm:prSet phldrT="[Text]"/>
      <dgm:spPr/>
      <dgm:t>
        <a:bodyPr/>
        <a:lstStyle/>
        <a:p>
          <a:r>
            <a:rPr lang="en-US" dirty="0"/>
            <a:t>Through ML &amp; deep learning techniques, voice assistants can learn and adapt to user preferences, improving their accuracy and contextual understanding</a:t>
          </a:r>
          <a:endParaRPr lang="en-GB" dirty="0"/>
        </a:p>
      </dgm:t>
    </dgm:pt>
    <dgm:pt modelId="{038D1A9F-4E5A-41E5-9A88-894512CEF280}" type="parTrans" cxnId="{9EFE180A-5AF0-4A99-9EA7-E2938FDC00F3}">
      <dgm:prSet/>
      <dgm:spPr/>
      <dgm:t>
        <a:bodyPr/>
        <a:lstStyle/>
        <a:p>
          <a:endParaRPr lang="en-GB"/>
        </a:p>
      </dgm:t>
    </dgm:pt>
    <dgm:pt modelId="{660D62C8-DE57-4199-9E90-653E16BA4736}" type="sibTrans" cxnId="{9EFE180A-5AF0-4A99-9EA7-E2938FDC00F3}">
      <dgm:prSet/>
      <dgm:spPr/>
      <dgm:t>
        <a:bodyPr/>
        <a:lstStyle/>
        <a:p>
          <a:endParaRPr lang="en-GB"/>
        </a:p>
      </dgm:t>
    </dgm:pt>
    <dgm:pt modelId="{79808616-8930-45F9-B96C-8445E5404979}" type="pres">
      <dgm:prSet presAssocID="{6FEADCE1-7812-4DB6-9220-BEE7DE3485F7}" presName="diagram" presStyleCnt="0">
        <dgm:presLayoutVars>
          <dgm:dir/>
          <dgm:resizeHandles val="exact"/>
        </dgm:presLayoutVars>
      </dgm:prSet>
      <dgm:spPr/>
    </dgm:pt>
    <dgm:pt modelId="{B9388495-0182-46BF-9AE7-680265EEBA74}" type="pres">
      <dgm:prSet presAssocID="{58D04F03-DF59-4E88-90C3-A2165EDC07A0}" presName="node" presStyleLbl="node1" presStyleIdx="0" presStyleCnt="5">
        <dgm:presLayoutVars>
          <dgm:bulletEnabled val="1"/>
        </dgm:presLayoutVars>
      </dgm:prSet>
      <dgm:spPr/>
    </dgm:pt>
    <dgm:pt modelId="{AFD7AE33-8FB6-4421-8A2F-D6C05660624A}" type="pres">
      <dgm:prSet presAssocID="{77B566FF-A345-4290-AE25-9E1C6D4FD33C}" presName="sibTrans" presStyleCnt="0"/>
      <dgm:spPr/>
    </dgm:pt>
    <dgm:pt modelId="{D5756524-08D1-4DAB-991F-8E9EE3F741DE}" type="pres">
      <dgm:prSet presAssocID="{BFA1010B-D912-4263-A31C-321F8F07535D}" presName="node" presStyleLbl="node1" presStyleIdx="1" presStyleCnt="5">
        <dgm:presLayoutVars>
          <dgm:bulletEnabled val="1"/>
        </dgm:presLayoutVars>
      </dgm:prSet>
      <dgm:spPr/>
    </dgm:pt>
    <dgm:pt modelId="{F1DFDBB0-E66C-4A34-8F19-E7E6CB055808}" type="pres">
      <dgm:prSet presAssocID="{FDC7481A-0418-4A36-AC94-A8BEB176CD4F}" presName="sibTrans" presStyleCnt="0"/>
      <dgm:spPr/>
    </dgm:pt>
    <dgm:pt modelId="{6E6960D4-5AED-4FAC-BDFE-53105D760A20}" type="pres">
      <dgm:prSet presAssocID="{6D37914A-34E5-43B0-8A39-699729944E0C}" presName="node" presStyleLbl="node1" presStyleIdx="2" presStyleCnt="5">
        <dgm:presLayoutVars>
          <dgm:bulletEnabled val="1"/>
        </dgm:presLayoutVars>
      </dgm:prSet>
      <dgm:spPr/>
    </dgm:pt>
    <dgm:pt modelId="{5EF72547-7310-44CC-892A-6868C9433161}" type="pres">
      <dgm:prSet presAssocID="{CA20492F-177A-41CE-A5BA-0FAFF66453DA}" presName="sibTrans" presStyleCnt="0"/>
      <dgm:spPr/>
    </dgm:pt>
    <dgm:pt modelId="{38CD3640-7D1F-417E-91B9-7770EF82ED6D}" type="pres">
      <dgm:prSet presAssocID="{3196F76A-D65C-45A8-B9C1-092B45FD5B18}" presName="node" presStyleLbl="node1" presStyleIdx="3" presStyleCnt="5" custScaleX="111774" custScaleY="100168">
        <dgm:presLayoutVars>
          <dgm:bulletEnabled val="1"/>
        </dgm:presLayoutVars>
      </dgm:prSet>
      <dgm:spPr/>
    </dgm:pt>
    <dgm:pt modelId="{A51A4CE4-2EA6-4C93-9FFE-D5311E8B0C4B}" type="pres">
      <dgm:prSet presAssocID="{5920B944-F6EB-4E00-9B72-3AC53BBCC79A}" presName="sibTrans" presStyleCnt="0"/>
      <dgm:spPr/>
    </dgm:pt>
    <dgm:pt modelId="{9208C28E-8E43-4C65-B9CE-0E55DD6CE164}" type="pres">
      <dgm:prSet presAssocID="{4E89BAA0-21A9-4940-9710-7AFDEF2761EB}" presName="node" presStyleLbl="node1" presStyleIdx="4" presStyleCnt="5" custScaleX="111767">
        <dgm:presLayoutVars>
          <dgm:bulletEnabled val="1"/>
        </dgm:presLayoutVars>
      </dgm:prSet>
      <dgm:spPr/>
    </dgm:pt>
  </dgm:ptLst>
  <dgm:cxnLst>
    <dgm:cxn modelId="{9EFE180A-5AF0-4A99-9EA7-E2938FDC00F3}" srcId="{6FEADCE1-7812-4DB6-9220-BEE7DE3485F7}" destId="{4E89BAA0-21A9-4940-9710-7AFDEF2761EB}" srcOrd="4" destOrd="0" parTransId="{038D1A9F-4E5A-41E5-9A88-894512CEF280}" sibTransId="{660D62C8-DE57-4199-9E90-653E16BA4736}"/>
    <dgm:cxn modelId="{9C0B2A1D-F798-4A47-9933-C3B67A8BEBCD}" srcId="{6FEADCE1-7812-4DB6-9220-BEE7DE3485F7}" destId="{3196F76A-D65C-45A8-B9C1-092B45FD5B18}" srcOrd="3" destOrd="0" parTransId="{44DDFA98-FE20-4C64-9BC0-DBCA716938A8}" sibTransId="{5920B944-F6EB-4E00-9B72-3AC53BBCC79A}"/>
    <dgm:cxn modelId="{40CEA029-D598-4D85-81E9-8C6246D5E0DD}" type="presOf" srcId="{BFA1010B-D912-4263-A31C-321F8F07535D}" destId="{D5756524-08D1-4DAB-991F-8E9EE3F741DE}" srcOrd="0" destOrd="0" presId="urn:microsoft.com/office/officeart/2005/8/layout/default"/>
    <dgm:cxn modelId="{C3557540-7494-4292-A6FC-6E7496B153F2}" type="presOf" srcId="{58D04F03-DF59-4E88-90C3-A2165EDC07A0}" destId="{B9388495-0182-46BF-9AE7-680265EEBA74}" srcOrd="0" destOrd="0" presId="urn:microsoft.com/office/officeart/2005/8/layout/default"/>
    <dgm:cxn modelId="{3F1F6D5F-FE4B-4DA5-B4F3-1F4D6A9F20B7}" srcId="{6FEADCE1-7812-4DB6-9220-BEE7DE3485F7}" destId="{BFA1010B-D912-4263-A31C-321F8F07535D}" srcOrd="1" destOrd="0" parTransId="{CBC12855-6057-4260-ACF2-D27340910A7D}" sibTransId="{FDC7481A-0418-4A36-AC94-A8BEB176CD4F}"/>
    <dgm:cxn modelId="{58A16868-31AD-47AA-A356-8922E73B8CFC}" type="presOf" srcId="{6D37914A-34E5-43B0-8A39-699729944E0C}" destId="{6E6960D4-5AED-4FAC-BDFE-53105D760A20}" srcOrd="0" destOrd="0" presId="urn:microsoft.com/office/officeart/2005/8/layout/default"/>
    <dgm:cxn modelId="{CE4B8F8F-B457-4A30-BCC2-7BD42C72B7EC}" srcId="{6FEADCE1-7812-4DB6-9220-BEE7DE3485F7}" destId="{58D04F03-DF59-4E88-90C3-A2165EDC07A0}" srcOrd="0" destOrd="0" parTransId="{75796DCF-D9E9-4A90-813F-FAD52A19203D}" sibTransId="{77B566FF-A345-4290-AE25-9E1C6D4FD33C}"/>
    <dgm:cxn modelId="{460D5A95-2016-41EB-BFA5-CC8A3F99503F}" type="presOf" srcId="{4E89BAA0-21A9-4940-9710-7AFDEF2761EB}" destId="{9208C28E-8E43-4C65-B9CE-0E55DD6CE164}" srcOrd="0" destOrd="0" presId="urn:microsoft.com/office/officeart/2005/8/layout/default"/>
    <dgm:cxn modelId="{C5F988B4-DFB3-4E9D-A251-DB60E60EF65B}" type="presOf" srcId="{6FEADCE1-7812-4DB6-9220-BEE7DE3485F7}" destId="{79808616-8930-45F9-B96C-8445E5404979}" srcOrd="0" destOrd="0" presId="urn:microsoft.com/office/officeart/2005/8/layout/default"/>
    <dgm:cxn modelId="{F749F5E9-F85D-48C7-915B-07E0ABC327D0}" srcId="{6FEADCE1-7812-4DB6-9220-BEE7DE3485F7}" destId="{6D37914A-34E5-43B0-8A39-699729944E0C}" srcOrd="2" destOrd="0" parTransId="{9036206E-334F-4E38-981C-74BEBBE0E673}" sibTransId="{CA20492F-177A-41CE-A5BA-0FAFF66453DA}"/>
    <dgm:cxn modelId="{CA61D9F2-699D-4B21-A104-745657348828}" type="presOf" srcId="{3196F76A-D65C-45A8-B9C1-092B45FD5B18}" destId="{38CD3640-7D1F-417E-91B9-7770EF82ED6D}" srcOrd="0" destOrd="0" presId="urn:microsoft.com/office/officeart/2005/8/layout/default"/>
    <dgm:cxn modelId="{92D79748-698A-446D-9DC4-29DF15278D5B}" type="presParOf" srcId="{79808616-8930-45F9-B96C-8445E5404979}" destId="{B9388495-0182-46BF-9AE7-680265EEBA74}" srcOrd="0" destOrd="0" presId="urn:microsoft.com/office/officeart/2005/8/layout/default"/>
    <dgm:cxn modelId="{E5FE80EF-4D30-4F6D-A0FE-9EFDFD146C2B}" type="presParOf" srcId="{79808616-8930-45F9-B96C-8445E5404979}" destId="{AFD7AE33-8FB6-4421-8A2F-D6C05660624A}" srcOrd="1" destOrd="0" presId="urn:microsoft.com/office/officeart/2005/8/layout/default"/>
    <dgm:cxn modelId="{C25B556A-D550-4EA8-8C7B-F891E2691EF0}" type="presParOf" srcId="{79808616-8930-45F9-B96C-8445E5404979}" destId="{D5756524-08D1-4DAB-991F-8E9EE3F741DE}" srcOrd="2" destOrd="0" presId="urn:microsoft.com/office/officeart/2005/8/layout/default"/>
    <dgm:cxn modelId="{E4C36E35-1168-418D-9C71-84AD4AB88A55}" type="presParOf" srcId="{79808616-8930-45F9-B96C-8445E5404979}" destId="{F1DFDBB0-E66C-4A34-8F19-E7E6CB055808}" srcOrd="3" destOrd="0" presId="urn:microsoft.com/office/officeart/2005/8/layout/default"/>
    <dgm:cxn modelId="{93692AD7-5AC9-4EED-AC89-0CB2C143D8E1}" type="presParOf" srcId="{79808616-8930-45F9-B96C-8445E5404979}" destId="{6E6960D4-5AED-4FAC-BDFE-53105D760A20}" srcOrd="4" destOrd="0" presId="urn:microsoft.com/office/officeart/2005/8/layout/default"/>
    <dgm:cxn modelId="{5A860E18-486F-4699-930D-51D8B073C2DF}" type="presParOf" srcId="{79808616-8930-45F9-B96C-8445E5404979}" destId="{5EF72547-7310-44CC-892A-6868C9433161}" srcOrd="5" destOrd="0" presId="urn:microsoft.com/office/officeart/2005/8/layout/default"/>
    <dgm:cxn modelId="{652FCCE4-818A-4295-8810-B87AB29F62C2}" type="presParOf" srcId="{79808616-8930-45F9-B96C-8445E5404979}" destId="{38CD3640-7D1F-417E-91B9-7770EF82ED6D}" srcOrd="6" destOrd="0" presId="urn:microsoft.com/office/officeart/2005/8/layout/default"/>
    <dgm:cxn modelId="{2BE4B7C1-1646-4FD4-982C-F707B28E58A7}" type="presParOf" srcId="{79808616-8930-45F9-B96C-8445E5404979}" destId="{A51A4CE4-2EA6-4C93-9FFE-D5311E8B0C4B}" srcOrd="7" destOrd="0" presId="urn:microsoft.com/office/officeart/2005/8/layout/default"/>
    <dgm:cxn modelId="{052E57AA-B4BA-4224-8574-5F916C6DED6F}" type="presParOf" srcId="{79808616-8930-45F9-B96C-8445E5404979}" destId="{9208C28E-8E43-4C65-B9CE-0E55DD6CE164}" srcOrd="8" destOrd="0" presId="urn:microsoft.com/office/officeart/2005/8/layout/defaul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3B66F20-7704-4B72-BDA4-A2B4AF87CA64}"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GB"/>
        </a:p>
      </dgm:t>
    </dgm:pt>
    <dgm:pt modelId="{A36D5643-6AB8-45C3-AB7A-011B84F062D0}">
      <dgm:prSet phldrT="[Text]"/>
      <dgm:spPr/>
      <dgm:t>
        <a:bodyPr/>
        <a:lstStyle/>
        <a:p>
          <a:r>
            <a:rPr lang="en-US" dirty="0">
              <a:effectLst>
                <a:outerShdw blurRad="38100" dist="38100" dir="2700000" algn="tl">
                  <a:srgbClr val="000000">
                    <a:alpha val="43137"/>
                  </a:srgbClr>
                </a:outerShdw>
              </a:effectLst>
            </a:rPr>
            <a:t>The core technologies enabling AI voice assistants include natural language processing (NLP), automatic speech recognition (ASR), machine learning (ML), and deep learning (DL).</a:t>
          </a:r>
          <a:endParaRPr lang="en-GB" dirty="0">
            <a:effectLst>
              <a:outerShdw blurRad="38100" dist="38100" dir="2700000" algn="tl">
                <a:srgbClr val="000000">
                  <a:alpha val="43137"/>
                </a:srgbClr>
              </a:outerShdw>
            </a:effectLst>
          </a:endParaRPr>
        </a:p>
      </dgm:t>
    </dgm:pt>
    <dgm:pt modelId="{8617AB25-BE7F-4677-AFAE-6771FB4DD34C}" type="parTrans" cxnId="{5B03A64E-271C-4BEA-B102-67DEB939054C}">
      <dgm:prSet/>
      <dgm:spPr/>
      <dgm:t>
        <a:bodyPr/>
        <a:lstStyle/>
        <a:p>
          <a:endParaRPr lang="en-GB"/>
        </a:p>
      </dgm:t>
    </dgm:pt>
    <dgm:pt modelId="{1DD9DDA0-355F-4F04-A367-2C1CF641052A}" type="sibTrans" cxnId="{5B03A64E-271C-4BEA-B102-67DEB939054C}">
      <dgm:prSet/>
      <dgm:spPr/>
      <dgm:t>
        <a:bodyPr/>
        <a:lstStyle/>
        <a:p>
          <a:endParaRPr lang="en-GB"/>
        </a:p>
      </dgm:t>
    </dgm:pt>
    <dgm:pt modelId="{C0D1DF85-E33C-4072-A3C0-8A61739F11AD}">
      <dgm:prSet phldrT="[Text]"/>
      <dgm:spPr/>
      <dgm:t>
        <a:bodyPr/>
        <a:lstStyle/>
        <a:p>
          <a:r>
            <a:rPr lang="en-US" dirty="0">
              <a:effectLst>
                <a:outerShdw blurRad="38100" dist="38100" dir="2700000" algn="tl">
                  <a:srgbClr val="000000">
                    <a:alpha val="43137"/>
                  </a:srgbClr>
                </a:outerShdw>
              </a:effectLst>
            </a:rPr>
            <a:t>NLP algorithms extract semantic meaning from spoken language, enabling the comprehension of user queries. ASR technology converts spoken language into written text, facilitating accurate command interpretation. </a:t>
          </a:r>
          <a:endParaRPr lang="en-GB" dirty="0">
            <a:effectLst>
              <a:outerShdw blurRad="38100" dist="38100" dir="2700000" algn="tl">
                <a:srgbClr val="000000">
                  <a:alpha val="43137"/>
                </a:srgbClr>
              </a:outerShdw>
            </a:effectLst>
          </a:endParaRPr>
        </a:p>
      </dgm:t>
    </dgm:pt>
    <dgm:pt modelId="{AF0CFCE3-C8B8-4EE6-B373-7C272C45AEFB}" type="parTrans" cxnId="{09D08FB9-0345-464F-807E-DA4A0B248E62}">
      <dgm:prSet/>
      <dgm:spPr/>
      <dgm:t>
        <a:bodyPr/>
        <a:lstStyle/>
        <a:p>
          <a:endParaRPr lang="en-GB"/>
        </a:p>
      </dgm:t>
    </dgm:pt>
    <dgm:pt modelId="{73CB8D88-2756-4C73-B6F5-9AE8B51DFA05}" type="sibTrans" cxnId="{09D08FB9-0345-464F-807E-DA4A0B248E62}">
      <dgm:prSet/>
      <dgm:spPr/>
      <dgm:t>
        <a:bodyPr/>
        <a:lstStyle/>
        <a:p>
          <a:endParaRPr lang="en-GB"/>
        </a:p>
      </dgm:t>
    </dgm:pt>
    <dgm:pt modelId="{D31EE385-9CE0-48EC-B724-D883DA6DC690}">
      <dgm:prSet phldrT="[Text]"/>
      <dgm:spPr/>
      <dgm:t>
        <a:bodyPr/>
        <a:lstStyle/>
        <a:p>
          <a:r>
            <a:rPr lang="en-US" dirty="0">
              <a:effectLst>
                <a:outerShdw blurRad="38100" dist="38100" dir="2700000" algn="tl">
                  <a:srgbClr val="000000">
                    <a:alpha val="43137"/>
                  </a:srgbClr>
                </a:outerShdw>
              </a:effectLst>
            </a:rPr>
            <a:t>ML and DL algorithms allow voice assistants to learn and adapt to individual user preferences and contexts.</a:t>
          </a:r>
          <a:endParaRPr lang="en-GB" dirty="0">
            <a:effectLst>
              <a:outerShdw blurRad="38100" dist="38100" dir="2700000" algn="tl">
                <a:srgbClr val="000000">
                  <a:alpha val="43137"/>
                </a:srgbClr>
              </a:outerShdw>
            </a:effectLst>
          </a:endParaRPr>
        </a:p>
      </dgm:t>
    </dgm:pt>
    <dgm:pt modelId="{DA8AE85A-C0CE-45B6-8CCC-A49F5288F169}" type="parTrans" cxnId="{6F165ACE-1C7D-4278-8796-3F94D4D1D30B}">
      <dgm:prSet/>
      <dgm:spPr/>
      <dgm:t>
        <a:bodyPr/>
        <a:lstStyle/>
        <a:p>
          <a:endParaRPr lang="en-GB"/>
        </a:p>
      </dgm:t>
    </dgm:pt>
    <dgm:pt modelId="{A07E7209-BBD4-4D66-96E0-A56C0A155171}" type="sibTrans" cxnId="{6F165ACE-1C7D-4278-8796-3F94D4D1D30B}">
      <dgm:prSet/>
      <dgm:spPr/>
      <dgm:t>
        <a:bodyPr/>
        <a:lstStyle/>
        <a:p>
          <a:endParaRPr lang="en-GB"/>
        </a:p>
      </dgm:t>
    </dgm:pt>
    <dgm:pt modelId="{E09E74B2-547F-40EC-921E-DDA497A20F1D}" type="pres">
      <dgm:prSet presAssocID="{63B66F20-7704-4B72-BDA4-A2B4AF87CA64}" presName="outerComposite" presStyleCnt="0">
        <dgm:presLayoutVars>
          <dgm:chMax val="5"/>
          <dgm:dir/>
          <dgm:resizeHandles val="exact"/>
        </dgm:presLayoutVars>
      </dgm:prSet>
      <dgm:spPr/>
    </dgm:pt>
    <dgm:pt modelId="{B7380989-46FB-45D5-8C94-F4B0C1063984}" type="pres">
      <dgm:prSet presAssocID="{63B66F20-7704-4B72-BDA4-A2B4AF87CA64}" presName="dummyMaxCanvas" presStyleCnt="0">
        <dgm:presLayoutVars/>
      </dgm:prSet>
      <dgm:spPr/>
    </dgm:pt>
    <dgm:pt modelId="{6BCD288D-D1F0-47F3-9F10-F07D8B51B6D2}" type="pres">
      <dgm:prSet presAssocID="{63B66F20-7704-4B72-BDA4-A2B4AF87CA64}" presName="ThreeNodes_1" presStyleLbl="node1" presStyleIdx="0" presStyleCnt="3">
        <dgm:presLayoutVars>
          <dgm:bulletEnabled val="1"/>
        </dgm:presLayoutVars>
      </dgm:prSet>
      <dgm:spPr/>
    </dgm:pt>
    <dgm:pt modelId="{D73F8C2F-D8C2-4EC4-992A-AF9EB157ABC4}" type="pres">
      <dgm:prSet presAssocID="{63B66F20-7704-4B72-BDA4-A2B4AF87CA64}" presName="ThreeNodes_2" presStyleLbl="node1" presStyleIdx="1" presStyleCnt="3">
        <dgm:presLayoutVars>
          <dgm:bulletEnabled val="1"/>
        </dgm:presLayoutVars>
      </dgm:prSet>
      <dgm:spPr/>
    </dgm:pt>
    <dgm:pt modelId="{C2EAA2D4-2D50-4917-BE4D-FCA90E8F2088}" type="pres">
      <dgm:prSet presAssocID="{63B66F20-7704-4B72-BDA4-A2B4AF87CA64}" presName="ThreeNodes_3" presStyleLbl="node1" presStyleIdx="2" presStyleCnt="3">
        <dgm:presLayoutVars>
          <dgm:bulletEnabled val="1"/>
        </dgm:presLayoutVars>
      </dgm:prSet>
      <dgm:spPr/>
    </dgm:pt>
    <dgm:pt modelId="{F7DDE185-C534-42BE-8A80-D680087D3446}" type="pres">
      <dgm:prSet presAssocID="{63B66F20-7704-4B72-BDA4-A2B4AF87CA64}" presName="ThreeConn_1-2" presStyleLbl="fgAccFollowNode1" presStyleIdx="0" presStyleCnt="2">
        <dgm:presLayoutVars>
          <dgm:bulletEnabled val="1"/>
        </dgm:presLayoutVars>
      </dgm:prSet>
      <dgm:spPr/>
    </dgm:pt>
    <dgm:pt modelId="{BC7BAC0C-4078-40AC-9257-3AD1C0DA896C}" type="pres">
      <dgm:prSet presAssocID="{63B66F20-7704-4B72-BDA4-A2B4AF87CA64}" presName="ThreeConn_2-3" presStyleLbl="fgAccFollowNode1" presStyleIdx="1" presStyleCnt="2">
        <dgm:presLayoutVars>
          <dgm:bulletEnabled val="1"/>
        </dgm:presLayoutVars>
      </dgm:prSet>
      <dgm:spPr/>
    </dgm:pt>
    <dgm:pt modelId="{D4643647-AC16-4484-AE37-A99BEEBB7997}" type="pres">
      <dgm:prSet presAssocID="{63B66F20-7704-4B72-BDA4-A2B4AF87CA64}" presName="ThreeNodes_1_text" presStyleLbl="node1" presStyleIdx="2" presStyleCnt="3">
        <dgm:presLayoutVars>
          <dgm:bulletEnabled val="1"/>
        </dgm:presLayoutVars>
      </dgm:prSet>
      <dgm:spPr/>
    </dgm:pt>
    <dgm:pt modelId="{981B30C4-F556-41F7-B06D-E7644224E8C4}" type="pres">
      <dgm:prSet presAssocID="{63B66F20-7704-4B72-BDA4-A2B4AF87CA64}" presName="ThreeNodes_2_text" presStyleLbl="node1" presStyleIdx="2" presStyleCnt="3">
        <dgm:presLayoutVars>
          <dgm:bulletEnabled val="1"/>
        </dgm:presLayoutVars>
      </dgm:prSet>
      <dgm:spPr/>
    </dgm:pt>
    <dgm:pt modelId="{188C0334-C4B2-4198-A273-24A87FF9FC39}" type="pres">
      <dgm:prSet presAssocID="{63B66F20-7704-4B72-BDA4-A2B4AF87CA64}" presName="ThreeNodes_3_text" presStyleLbl="node1" presStyleIdx="2" presStyleCnt="3">
        <dgm:presLayoutVars>
          <dgm:bulletEnabled val="1"/>
        </dgm:presLayoutVars>
      </dgm:prSet>
      <dgm:spPr/>
    </dgm:pt>
  </dgm:ptLst>
  <dgm:cxnLst>
    <dgm:cxn modelId="{C03FDF24-88CE-4633-B41D-560A0150F848}" type="presOf" srcId="{D31EE385-9CE0-48EC-B724-D883DA6DC690}" destId="{188C0334-C4B2-4198-A273-24A87FF9FC39}" srcOrd="1" destOrd="0" presId="urn:microsoft.com/office/officeart/2005/8/layout/vProcess5"/>
    <dgm:cxn modelId="{10E5722E-2D06-48B1-854F-3AA1E589D523}" type="presOf" srcId="{73CB8D88-2756-4C73-B6F5-9AE8B51DFA05}" destId="{BC7BAC0C-4078-40AC-9257-3AD1C0DA896C}" srcOrd="0" destOrd="0" presId="urn:microsoft.com/office/officeart/2005/8/layout/vProcess5"/>
    <dgm:cxn modelId="{4491F26D-036B-4511-BE59-44104423EA75}" type="presOf" srcId="{A36D5643-6AB8-45C3-AB7A-011B84F062D0}" destId="{6BCD288D-D1F0-47F3-9F10-F07D8B51B6D2}" srcOrd="0" destOrd="0" presId="urn:microsoft.com/office/officeart/2005/8/layout/vProcess5"/>
    <dgm:cxn modelId="{5B03A64E-271C-4BEA-B102-67DEB939054C}" srcId="{63B66F20-7704-4B72-BDA4-A2B4AF87CA64}" destId="{A36D5643-6AB8-45C3-AB7A-011B84F062D0}" srcOrd="0" destOrd="0" parTransId="{8617AB25-BE7F-4677-AFAE-6771FB4DD34C}" sibTransId="{1DD9DDA0-355F-4F04-A367-2C1CF641052A}"/>
    <dgm:cxn modelId="{3688CE6E-0CE5-46AE-B843-F4B7A8309220}" type="presOf" srcId="{63B66F20-7704-4B72-BDA4-A2B4AF87CA64}" destId="{E09E74B2-547F-40EC-921E-DDA497A20F1D}" srcOrd="0" destOrd="0" presId="urn:microsoft.com/office/officeart/2005/8/layout/vProcess5"/>
    <dgm:cxn modelId="{28521973-6283-4DB8-A7E8-8E1653AA66E9}" type="presOf" srcId="{D31EE385-9CE0-48EC-B724-D883DA6DC690}" destId="{C2EAA2D4-2D50-4917-BE4D-FCA90E8F2088}" srcOrd="0" destOrd="0" presId="urn:microsoft.com/office/officeart/2005/8/layout/vProcess5"/>
    <dgm:cxn modelId="{74060C8F-6A10-417E-851F-5DB234672A20}" type="presOf" srcId="{C0D1DF85-E33C-4072-A3C0-8A61739F11AD}" destId="{981B30C4-F556-41F7-B06D-E7644224E8C4}" srcOrd="1" destOrd="0" presId="urn:microsoft.com/office/officeart/2005/8/layout/vProcess5"/>
    <dgm:cxn modelId="{09D08FB9-0345-464F-807E-DA4A0B248E62}" srcId="{63B66F20-7704-4B72-BDA4-A2B4AF87CA64}" destId="{C0D1DF85-E33C-4072-A3C0-8A61739F11AD}" srcOrd="1" destOrd="0" parTransId="{AF0CFCE3-C8B8-4EE6-B373-7C272C45AEFB}" sibTransId="{73CB8D88-2756-4C73-B6F5-9AE8B51DFA05}"/>
    <dgm:cxn modelId="{7298E9C6-51B7-452D-B6DE-7C6A62D70C62}" type="presOf" srcId="{C0D1DF85-E33C-4072-A3C0-8A61739F11AD}" destId="{D73F8C2F-D8C2-4EC4-992A-AF9EB157ABC4}" srcOrd="0" destOrd="0" presId="urn:microsoft.com/office/officeart/2005/8/layout/vProcess5"/>
    <dgm:cxn modelId="{6F165ACE-1C7D-4278-8796-3F94D4D1D30B}" srcId="{63B66F20-7704-4B72-BDA4-A2B4AF87CA64}" destId="{D31EE385-9CE0-48EC-B724-D883DA6DC690}" srcOrd="2" destOrd="0" parTransId="{DA8AE85A-C0CE-45B6-8CCC-A49F5288F169}" sibTransId="{A07E7209-BBD4-4D66-96E0-A56C0A155171}"/>
    <dgm:cxn modelId="{C9B227EA-8EF4-405F-9230-C0283D81B4DD}" type="presOf" srcId="{1DD9DDA0-355F-4F04-A367-2C1CF641052A}" destId="{F7DDE185-C534-42BE-8A80-D680087D3446}" srcOrd="0" destOrd="0" presId="urn:microsoft.com/office/officeart/2005/8/layout/vProcess5"/>
    <dgm:cxn modelId="{F55BB6FA-DEB5-4A01-AE22-FA1DE48904F2}" type="presOf" srcId="{A36D5643-6AB8-45C3-AB7A-011B84F062D0}" destId="{D4643647-AC16-4484-AE37-A99BEEBB7997}" srcOrd="1" destOrd="0" presId="urn:microsoft.com/office/officeart/2005/8/layout/vProcess5"/>
    <dgm:cxn modelId="{593A9D9D-0261-4C8B-A9DC-94696827C332}" type="presParOf" srcId="{E09E74B2-547F-40EC-921E-DDA497A20F1D}" destId="{B7380989-46FB-45D5-8C94-F4B0C1063984}" srcOrd="0" destOrd="0" presId="urn:microsoft.com/office/officeart/2005/8/layout/vProcess5"/>
    <dgm:cxn modelId="{379EA3AE-E77D-4F5B-A0E3-3E864CC0D856}" type="presParOf" srcId="{E09E74B2-547F-40EC-921E-DDA497A20F1D}" destId="{6BCD288D-D1F0-47F3-9F10-F07D8B51B6D2}" srcOrd="1" destOrd="0" presId="urn:microsoft.com/office/officeart/2005/8/layout/vProcess5"/>
    <dgm:cxn modelId="{95C9515B-9474-48A1-ABE4-49A618C15002}" type="presParOf" srcId="{E09E74B2-547F-40EC-921E-DDA497A20F1D}" destId="{D73F8C2F-D8C2-4EC4-992A-AF9EB157ABC4}" srcOrd="2" destOrd="0" presId="urn:microsoft.com/office/officeart/2005/8/layout/vProcess5"/>
    <dgm:cxn modelId="{BC0CBB32-A7D3-4F2C-8FF5-78D530EAE2BB}" type="presParOf" srcId="{E09E74B2-547F-40EC-921E-DDA497A20F1D}" destId="{C2EAA2D4-2D50-4917-BE4D-FCA90E8F2088}" srcOrd="3" destOrd="0" presId="urn:microsoft.com/office/officeart/2005/8/layout/vProcess5"/>
    <dgm:cxn modelId="{B604690A-060E-493B-B075-49CF07CD5DFC}" type="presParOf" srcId="{E09E74B2-547F-40EC-921E-DDA497A20F1D}" destId="{F7DDE185-C534-42BE-8A80-D680087D3446}" srcOrd="4" destOrd="0" presId="urn:microsoft.com/office/officeart/2005/8/layout/vProcess5"/>
    <dgm:cxn modelId="{A6E124E3-8DD6-4964-AFE7-E24276A98AE5}" type="presParOf" srcId="{E09E74B2-547F-40EC-921E-DDA497A20F1D}" destId="{BC7BAC0C-4078-40AC-9257-3AD1C0DA896C}" srcOrd="5" destOrd="0" presId="urn:microsoft.com/office/officeart/2005/8/layout/vProcess5"/>
    <dgm:cxn modelId="{9C096928-2A1B-425D-80A2-EE5B2BD675C3}" type="presParOf" srcId="{E09E74B2-547F-40EC-921E-DDA497A20F1D}" destId="{D4643647-AC16-4484-AE37-A99BEEBB7997}" srcOrd="6" destOrd="0" presId="urn:microsoft.com/office/officeart/2005/8/layout/vProcess5"/>
    <dgm:cxn modelId="{9BC1C491-9214-44F6-A1BF-0F66056BB143}" type="presParOf" srcId="{E09E74B2-547F-40EC-921E-DDA497A20F1D}" destId="{981B30C4-F556-41F7-B06D-E7644224E8C4}" srcOrd="7" destOrd="0" presId="urn:microsoft.com/office/officeart/2005/8/layout/vProcess5"/>
    <dgm:cxn modelId="{3021AFD3-2863-4DA9-8E62-B407420CA05B}" type="presParOf" srcId="{E09E74B2-547F-40EC-921E-DDA497A20F1D}" destId="{188C0334-C4B2-4198-A273-24A87FF9FC39}"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46AE7D7-CA05-4DFB-A548-D3F3A1D984DD}" type="doc">
      <dgm:prSet loTypeId="urn:microsoft.com/office/officeart/2005/8/layout/vList3" loCatId="list" qsTypeId="urn:microsoft.com/office/officeart/2005/8/quickstyle/simple4" qsCatId="simple" csTypeId="urn:microsoft.com/office/officeart/2005/8/colors/accent1_2" csCatId="accent1" phldr="1"/>
      <dgm:spPr/>
    </dgm:pt>
    <dgm:pt modelId="{FFE4D82D-1E5B-4FB1-A749-8D2AD652E3E8}">
      <dgm:prSet phldrT="[Text]"/>
      <dgm:spPr/>
      <dgm:t>
        <a:bodyPr/>
        <a:lstStyle/>
        <a:p>
          <a:pPr>
            <a:buFont typeface="+mj-lt"/>
            <a:buAutoNum type="arabicPeriod"/>
          </a:pPr>
          <a:r>
            <a:rPr lang="en-US" b="1" u="sng" dirty="0"/>
            <a:t>Smart Home Control</a:t>
          </a:r>
          <a:r>
            <a:rPr lang="en-US" b="1" dirty="0"/>
            <a:t>: </a:t>
          </a:r>
        </a:p>
        <a:p>
          <a:pPr>
            <a:buFont typeface="+mj-lt"/>
            <a:buAutoNum type="arabicPeriod"/>
          </a:pPr>
          <a:r>
            <a:rPr lang="en-US" dirty="0"/>
            <a:t>Voice assistants integrate with smart home devices, enabling users to control lights, thermostats, locks, through voice commands, creating a seamless smart home experience.</a:t>
          </a:r>
          <a:endParaRPr lang="en-GB" dirty="0"/>
        </a:p>
      </dgm:t>
    </dgm:pt>
    <dgm:pt modelId="{77B443A5-4B82-4FBD-8DCB-97FC39E6F648}" type="parTrans" cxnId="{82E8708F-F3B2-4099-AD25-89E84DFF20BC}">
      <dgm:prSet/>
      <dgm:spPr/>
      <dgm:t>
        <a:bodyPr/>
        <a:lstStyle/>
        <a:p>
          <a:endParaRPr lang="en-GB"/>
        </a:p>
      </dgm:t>
    </dgm:pt>
    <dgm:pt modelId="{87405910-97F3-4AD0-A487-4BBDDF419FCD}" type="sibTrans" cxnId="{82E8708F-F3B2-4099-AD25-89E84DFF20BC}">
      <dgm:prSet/>
      <dgm:spPr/>
      <dgm:t>
        <a:bodyPr/>
        <a:lstStyle/>
        <a:p>
          <a:endParaRPr lang="en-GB"/>
        </a:p>
      </dgm:t>
    </dgm:pt>
    <dgm:pt modelId="{4A4825DD-A925-4650-A28A-1CE8149C1E36}">
      <dgm:prSet phldrT="[Text]"/>
      <dgm:spPr/>
      <dgm:t>
        <a:bodyPr/>
        <a:lstStyle/>
        <a:p>
          <a:r>
            <a:rPr lang="en-US" b="1" u="sng" dirty="0"/>
            <a:t>Information Retrieval</a:t>
          </a:r>
          <a:r>
            <a:rPr lang="en-US" u="sng" dirty="0"/>
            <a:t>:</a:t>
          </a:r>
        </a:p>
        <a:p>
          <a:r>
            <a:rPr lang="en-US" dirty="0"/>
            <a:t> Provide instant access to information by answering questions, searching web, and retrieving real-time updates on topics such as weather, news, sports scores, and general knowledge</a:t>
          </a:r>
          <a:endParaRPr lang="en-GB" dirty="0"/>
        </a:p>
      </dgm:t>
    </dgm:pt>
    <dgm:pt modelId="{091ED524-FE72-433E-A58C-73A613A3BBB1}" type="parTrans" cxnId="{C8495566-F74A-449C-94F7-EBC981B98128}">
      <dgm:prSet/>
      <dgm:spPr/>
      <dgm:t>
        <a:bodyPr/>
        <a:lstStyle/>
        <a:p>
          <a:endParaRPr lang="en-GB"/>
        </a:p>
      </dgm:t>
    </dgm:pt>
    <dgm:pt modelId="{8E5C0662-77C8-4645-AF28-112DE174F774}" type="sibTrans" cxnId="{C8495566-F74A-449C-94F7-EBC981B98128}">
      <dgm:prSet/>
      <dgm:spPr/>
      <dgm:t>
        <a:bodyPr/>
        <a:lstStyle/>
        <a:p>
          <a:endParaRPr lang="en-GB"/>
        </a:p>
      </dgm:t>
    </dgm:pt>
    <dgm:pt modelId="{9FD33613-3F63-4B63-A8F7-3EED5A49E0C8}">
      <dgm:prSet phldrT="[Text]"/>
      <dgm:spPr/>
      <dgm:t>
        <a:bodyPr/>
        <a:lstStyle/>
        <a:p>
          <a:pPr>
            <a:buFont typeface="+mj-lt"/>
            <a:buAutoNum type="arabicPeriod"/>
          </a:pPr>
          <a:r>
            <a:rPr lang="en-US" b="1" u="sng" dirty="0"/>
            <a:t>Entertainment and Media</a:t>
          </a:r>
          <a:r>
            <a:rPr lang="en-US" u="sng" dirty="0"/>
            <a:t>: </a:t>
          </a:r>
        </a:p>
        <a:p>
          <a:pPr>
            <a:buFont typeface="+mj-lt"/>
            <a:buAutoNum type="arabicPeriod"/>
          </a:pPr>
          <a:r>
            <a:rPr lang="en-US" dirty="0"/>
            <a:t>They can play music, podcasts, audiobooks, and provide recommendations based on user preferences &amp; can also control streaming services.</a:t>
          </a:r>
          <a:endParaRPr lang="en-GB" dirty="0"/>
        </a:p>
      </dgm:t>
    </dgm:pt>
    <dgm:pt modelId="{843DBC97-D06F-4C68-BEF6-006E40277BAB}" type="parTrans" cxnId="{563548C7-46FD-412D-A59A-811A6EC9B065}">
      <dgm:prSet/>
      <dgm:spPr/>
      <dgm:t>
        <a:bodyPr/>
        <a:lstStyle/>
        <a:p>
          <a:endParaRPr lang="en-GB"/>
        </a:p>
      </dgm:t>
    </dgm:pt>
    <dgm:pt modelId="{37EEC69A-AE0D-40C4-9CFD-4B0C69502AB5}" type="sibTrans" cxnId="{563548C7-46FD-412D-A59A-811A6EC9B065}">
      <dgm:prSet/>
      <dgm:spPr/>
      <dgm:t>
        <a:bodyPr/>
        <a:lstStyle/>
        <a:p>
          <a:endParaRPr lang="en-GB"/>
        </a:p>
      </dgm:t>
    </dgm:pt>
    <dgm:pt modelId="{624B0CBC-858D-4A5A-B34B-322A5BA9F0FA}" type="pres">
      <dgm:prSet presAssocID="{446AE7D7-CA05-4DFB-A548-D3F3A1D984DD}" presName="linearFlow" presStyleCnt="0">
        <dgm:presLayoutVars>
          <dgm:dir/>
          <dgm:resizeHandles val="exact"/>
        </dgm:presLayoutVars>
      </dgm:prSet>
      <dgm:spPr/>
    </dgm:pt>
    <dgm:pt modelId="{D9B267CE-D901-4222-B840-E755FB70B950}" type="pres">
      <dgm:prSet presAssocID="{FFE4D82D-1E5B-4FB1-A749-8D2AD652E3E8}" presName="composite" presStyleCnt="0"/>
      <dgm:spPr/>
    </dgm:pt>
    <dgm:pt modelId="{20238532-FBD7-4BA6-921C-8DBD3C569D11}" type="pres">
      <dgm:prSet presAssocID="{FFE4D82D-1E5B-4FB1-A749-8D2AD652E3E8}" presName="imgShp"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42F5556C-7B11-4E62-BE43-35E32B2208DC}" type="pres">
      <dgm:prSet presAssocID="{FFE4D82D-1E5B-4FB1-A749-8D2AD652E3E8}" presName="txShp" presStyleLbl="node1" presStyleIdx="0" presStyleCnt="3">
        <dgm:presLayoutVars>
          <dgm:bulletEnabled val="1"/>
        </dgm:presLayoutVars>
      </dgm:prSet>
      <dgm:spPr/>
    </dgm:pt>
    <dgm:pt modelId="{3A22842C-0B14-43E7-8E02-EEB72B269D4D}" type="pres">
      <dgm:prSet presAssocID="{87405910-97F3-4AD0-A487-4BBDDF419FCD}" presName="spacing" presStyleCnt="0"/>
      <dgm:spPr/>
    </dgm:pt>
    <dgm:pt modelId="{89B62D6D-E608-4472-A49D-29003FDC6039}" type="pres">
      <dgm:prSet presAssocID="{4A4825DD-A925-4650-A28A-1CE8149C1E36}" presName="composite" presStyleCnt="0"/>
      <dgm:spPr/>
    </dgm:pt>
    <dgm:pt modelId="{9F564146-D934-4709-BF31-C7D713A665FE}" type="pres">
      <dgm:prSet presAssocID="{4A4825DD-A925-4650-A28A-1CE8149C1E36}" presName="imgShp"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l="-6000" r="-6000"/>
          </a:stretch>
        </a:blipFill>
      </dgm:spPr>
    </dgm:pt>
    <dgm:pt modelId="{3A49CAF4-8376-4B04-8339-39335D62EBA3}" type="pres">
      <dgm:prSet presAssocID="{4A4825DD-A925-4650-A28A-1CE8149C1E36}" presName="txShp" presStyleLbl="node1" presStyleIdx="1" presStyleCnt="3">
        <dgm:presLayoutVars>
          <dgm:bulletEnabled val="1"/>
        </dgm:presLayoutVars>
      </dgm:prSet>
      <dgm:spPr/>
    </dgm:pt>
    <dgm:pt modelId="{A1C633AE-1424-40B3-A246-174BC0557B87}" type="pres">
      <dgm:prSet presAssocID="{8E5C0662-77C8-4645-AF28-112DE174F774}" presName="spacing" presStyleCnt="0"/>
      <dgm:spPr/>
    </dgm:pt>
    <dgm:pt modelId="{DC8F5E63-DBE0-476D-9BF9-7F8FBB9316A4}" type="pres">
      <dgm:prSet presAssocID="{9FD33613-3F63-4B63-A8F7-3EED5A49E0C8}" presName="composite" presStyleCnt="0"/>
      <dgm:spPr/>
    </dgm:pt>
    <dgm:pt modelId="{F0644A55-F2FF-473E-AF72-E3E538A5324F}" type="pres">
      <dgm:prSet presAssocID="{9FD33613-3F63-4B63-A8F7-3EED5A49E0C8}" presName="imgShp" presStyleLbl="fgImgPlace1" presStyleIdx="2" presStyleCnt="3"/>
      <dgm:spPr>
        <a:blipFill>
          <a:blip xmlns:r="http://schemas.openxmlformats.org/officeDocument/2006/relationships" r:embed="rId4">
            <a:extLst>
              <a:ext uri="{28A0092B-C50C-407E-A947-70E740481C1C}">
                <a14:useLocalDpi xmlns:a14="http://schemas.microsoft.com/office/drawing/2010/main" val="0"/>
              </a:ext>
            </a:extLst>
          </a:blip>
          <a:srcRect/>
          <a:stretch>
            <a:fillRect l="-40000" r="-40000"/>
          </a:stretch>
        </a:blipFill>
      </dgm:spPr>
    </dgm:pt>
    <dgm:pt modelId="{260B46D5-9A3E-4616-B01F-9960A818D0F8}" type="pres">
      <dgm:prSet presAssocID="{9FD33613-3F63-4B63-A8F7-3EED5A49E0C8}" presName="txShp" presStyleLbl="node1" presStyleIdx="2" presStyleCnt="3">
        <dgm:presLayoutVars>
          <dgm:bulletEnabled val="1"/>
        </dgm:presLayoutVars>
      </dgm:prSet>
      <dgm:spPr/>
    </dgm:pt>
  </dgm:ptLst>
  <dgm:cxnLst>
    <dgm:cxn modelId="{C70B0F12-588A-4B63-A55F-0D8DAF45D576}" type="presOf" srcId="{9FD33613-3F63-4B63-A8F7-3EED5A49E0C8}" destId="{260B46D5-9A3E-4616-B01F-9960A818D0F8}" srcOrd="0" destOrd="0" presId="urn:microsoft.com/office/officeart/2005/8/layout/vList3"/>
    <dgm:cxn modelId="{8C3E0A2F-516D-4969-B2EB-8A767B0764DC}" type="presOf" srcId="{4A4825DD-A925-4650-A28A-1CE8149C1E36}" destId="{3A49CAF4-8376-4B04-8339-39335D62EBA3}" srcOrd="0" destOrd="0" presId="urn:microsoft.com/office/officeart/2005/8/layout/vList3"/>
    <dgm:cxn modelId="{B6CCAC5D-0B01-4DFD-AEC3-AFDC1A33C65F}" type="presOf" srcId="{FFE4D82D-1E5B-4FB1-A749-8D2AD652E3E8}" destId="{42F5556C-7B11-4E62-BE43-35E32B2208DC}" srcOrd="0" destOrd="0" presId="urn:microsoft.com/office/officeart/2005/8/layout/vList3"/>
    <dgm:cxn modelId="{C8495566-F74A-449C-94F7-EBC981B98128}" srcId="{446AE7D7-CA05-4DFB-A548-D3F3A1D984DD}" destId="{4A4825DD-A925-4650-A28A-1CE8149C1E36}" srcOrd="1" destOrd="0" parTransId="{091ED524-FE72-433E-A58C-73A613A3BBB1}" sibTransId="{8E5C0662-77C8-4645-AF28-112DE174F774}"/>
    <dgm:cxn modelId="{8199BE7D-CE4A-4C03-A4F8-B9C4B78DF051}" type="presOf" srcId="{446AE7D7-CA05-4DFB-A548-D3F3A1D984DD}" destId="{624B0CBC-858D-4A5A-B34B-322A5BA9F0FA}" srcOrd="0" destOrd="0" presId="urn:microsoft.com/office/officeart/2005/8/layout/vList3"/>
    <dgm:cxn modelId="{82E8708F-F3B2-4099-AD25-89E84DFF20BC}" srcId="{446AE7D7-CA05-4DFB-A548-D3F3A1D984DD}" destId="{FFE4D82D-1E5B-4FB1-A749-8D2AD652E3E8}" srcOrd="0" destOrd="0" parTransId="{77B443A5-4B82-4FBD-8DCB-97FC39E6F648}" sibTransId="{87405910-97F3-4AD0-A487-4BBDDF419FCD}"/>
    <dgm:cxn modelId="{563548C7-46FD-412D-A59A-811A6EC9B065}" srcId="{446AE7D7-CA05-4DFB-A548-D3F3A1D984DD}" destId="{9FD33613-3F63-4B63-A8F7-3EED5A49E0C8}" srcOrd="2" destOrd="0" parTransId="{843DBC97-D06F-4C68-BEF6-006E40277BAB}" sibTransId="{37EEC69A-AE0D-40C4-9CFD-4B0C69502AB5}"/>
    <dgm:cxn modelId="{D2357523-3E7B-4AEA-8782-E744954FD622}" type="presParOf" srcId="{624B0CBC-858D-4A5A-B34B-322A5BA9F0FA}" destId="{D9B267CE-D901-4222-B840-E755FB70B950}" srcOrd="0" destOrd="0" presId="urn:microsoft.com/office/officeart/2005/8/layout/vList3"/>
    <dgm:cxn modelId="{0E139654-1EE0-4F37-A951-8E3C413E969C}" type="presParOf" srcId="{D9B267CE-D901-4222-B840-E755FB70B950}" destId="{20238532-FBD7-4BA6-921C-8DBD3C569D11}" srcOrd="0" destOrd="0" presId="urn:microsoft.com/office/officeart/2005/8/layout/vList3"/>
    <dgm:cxn modelId="{935A8D94-5FE6-42D5-948E-65966150F895}" type="presParOf" srcId="{D9B267CE-D901-4222-B840-E755FB70B950}" destId="{42F5556C-7B11-4E62-BE43-35E32B2208DC}" srcOrd="1" destOrd="0" presId="urn:microsoft.com/office/officeart/2005/8/layout/vList3"/>
    <dgm:cxn modelId="{AB34AE6C-D303-4865-98B9-53999F050829}" type="presParOf" srcId="{624B0CBC-858D-4A5A-B34B-322A5BA9F0FA}" destId="{3A22842C-0B14-43E7-8E02-EEB72B269D4D}" srcOrd="1" destOrd="0" presId="urn:microsoft.com/office/officeart/2005/8/layout/vList3"/>
    <dgm:cxn modelId="{F90319EA-24DE-4D72-87AD-182588F6E7B8}" type="presParOf" srcId="{624B0CBC-858D-4A5A-B34B-322A5BA9F0FA}" destId="{89B62D6D-E608-4472-A49D-29003FDC6039}" srcOrd="2" destOrd="0" presId="urn:microsoft.com/office/officeart/2005/8/layout/vList3"/>
    <dgm:cxn modelId="{A7F4B27D-6A76-4409-906D-495345CF63A4}" type="presParOf" srcId="{89B62D6D-E608-4472-A49D-29003FDC6039}" destId="{9F564146-D934-4709-BF31-C7D713A665FE}" srcOrd="0" destOrd="0" presId="urn:microsoft.com/office/officeart/2005/8/layout/vList3"/>
    <dgm:cxn modelId="{1DE857C4-6C55-4C16-8847-47981C373801}" type="presParOf" srcId="{89B62D6D-E608-4472-A49D-29003FDC6039}" destId="{3A49CAF4-8376-4B04-8339-39335D62EBA3}" srcOrd="1" destOrd="0" presId="urn:microsoft.com/office/officeart/2005/8/layout/vList3"/>
    <dgm:cxn modelId="{EB39D0E2-6EA6-446F-8BE3-7A7902B54F12}" type="presParOf" srcId="{624B0CBC-858D-4A5A-B34B-322A5BA9F0FA}" destId="{A1C633AE-1424-40B3-A246-174BC0557B87}" srcOrd="3" destOrd="0" presId="urn:microsoft.com/office/officeart/2005/8/layout/vList3"/>
    <dgm:cxn modelId="{E0066927-A416-45FD-9B44-6885C654396C}" type="presParOf" srcId="{624B0CBC-858D-4A5A-B34B-322A5BA9F0FA}" destId="{DC8F5E63-DBE0-476D-9BF9-7F8FBB9316A4}" srcOrd="4" destOrd="0" presId="urn:microsoft.com/office/officeart/2005/8/layout/vList3"/>
    <dgm:cxn modelId="{62DBEBCC-49F9-411F-9CC8-9C54FBDB7491}" type="presParOf" srcId="{DC8F5E63-DBE0-476D-9BF9-7F8FBB9316A4}" destId="{F0644A55-F2FF-473E-AF72-E3E538A5324F}" srcOrd="0" destOrd="0" presId="urn:microsoft.com/office/officeart/2005/8/layout/vList3"/>
    <dgm:cxn modelId="{18C2A0BE-6C72-4DF3-AFA3-580E78C7B940}" type="presParOf" srcId="{DC8F5E63-DBE0-476D-9BF9-7F8FBB9316A4}" destId="{260B46D5-9A3E-4616-B01F-9960A818D0F8}"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46AE7D7-CA05-4DFB-A548-D3F3A1D984DD}" type="doc">
      <dgm:prSet loTypeId="urn:microsoft.com/office/officeart/2005/8/layout/vList3" loCatId="list" qsTypeId="urn:microsoft.com/office/officeart/2005/8/quickstyle/simple4" qsCatId="simple" csTypeId="urn:microsoft.com/office/officeart/2005/8/colors/accent1_2" csCatId="accent1" phldr="1"/>
      <dgm:spPr/>
    </dgm:pt>
    <dgm:pt modelId="{FFE4D82D-1E5B-4FB1-A749-8D2AD652E3E8}">
      <dgm:prSet phldrT="[Text]"/>
      <dgm:spPr/>
      <dgm:t>
        <a:bodyPr/>
        <a:lstStyle/>
        <a:p>
          <a:pPr>
            <a:buFont typeface="+mj-lt"/>
            <a:buAutoNum type="arabicPeriod"/>
          </a:pPr>
          <a:r>
            <a:rPr lang="en-US" dirty="0"/>
            <a:t>They can search for movies or TV shows, and provide voice-guided navigation in media applications.</a:t>
          </a:r>
          <a:endParaRPr lang="en-GB" dirty="0"/>
        </a:p>
      </dgm:t>
    </dgm:pt>
    <dgm:pt modelId="{77B443A5-4B82-4FBD-8DCB-97FC39E6F648}" type="parTrans" cxnId="{82E8708F-F3B2-4099-AD25-89E84DFF20BC}">
      <dgm:prSet/>
      <dgm:spPr/>
      <dgm:t>
        <a:bodyPr/>
        <a:lstStyle/>
        <a:p>
          <a:endParaRPr lang="en-GB"/>
        </a:p>
      </dgm:t>
    </dgm:pt>
    <dgm:pt modelId="{87405910-97F3-4AD0-A487-4BBDDF419FCD}" type="sibTrans" cxnId="{82E8708F-F3B2-4099-AD25-89E84DFF20BC}">
      <dgm:prSet/>
      <dgm:spPr/>
      <dgm:t>
        <a:bodyPr/>
        <a:lstStyle/>
        <a:p>
          <a:endParaRPr lang="en-GB"/>
        </a:p>
      </dgm:t>
    </dgm:pt>
    <dgm:pt modelId="{4A4825DD-A925-4650-A28A-1CE8149C1E36}">
      <dgm:prSet phldrT="[Text]"/>
      <dgm:spPr/>
      <dgm:t>
        <a:bodyPr/>
        <a:lstStyle/>
        <a:p>
          <a:pPr>
            <a:buFont typeface="+mj-lt"/>
            <a:buAutoNum type="arabicPeriod"/>
          </a:pPr>
          <a:r>
            <a:rPr lang="en-US" dirty="0"/>
            <a:t>E-commerce and Shopping:</a:t>
          </a:r>
        </a:p>
        <a:p>
          <a:pPr>
            <a:buFont typeface="+mj-lt"/>
            <a:buAutoNum type="arabicPeriod"/>
          </a:pPr>
          <a:r>
            <a:rPr lang="en-US" dirty="0"/>
            <a:t> Voice assistants enable users to make purchases, add items to shopping lists, track orders, and provide personalized product recommendations, enhancing the shopping experience.</a:t>
          </a:r>
          <a:endParaRPr lang="en-GB" dirty="0"/>
        </a:p>
      </dgm:t>
    </dgm:pt>
    <dgm:pt modelId="{8E5C0662-77C8-4645-AF28-112DE174F774}" type="sibTrans" cxnId="{C8495566-F74A-449C-94F7-EBC981B98128}">
      <dgm:prSet/>
      <dgm:spPr/>
      <dgm:t>
        <a:bodyPr/>
        <a:lstStyle/>
        <a:p>
          <a:endParaRPr lang="en-GB"/>
        </a:p>
      </dgm:t>
    </dgm:pt>
    <dgm:pt modelId="{091ED524-FE72-433E-A58C-73A613A3BBB1}" type="parTrans" cxnId="{C8495566-F74A-449C-94F7-EBC981B98128}">
      <dgm:prSet/>
      <dgm:spPr/>
      <dgm:t>
        <a:bodyPr/>
        <a:lstStyle/>
        <a:p>
          <a:endParaRPr lang="en-GB"/>
        </a:p>
      </dgm:t>
    </dgm:pt>
    <dgm:pt modelId="{624B0CBC-858D-4A5A-B34B-322A5BA9F0FA}" type="pres">
      <dgm:prSet presAssocID="{446AE7D7-CA05-4DFB-A548-D3F3A1D984DD}" presName="linearFlow" presStyleCnt="0">
        <dgm:presLayoutVars>
          <dgm:dir/>
          <dgm:resizeHandles val="exact"/>
        </dgm:presLayoutVars>
      </dgm:prSet>
      <dgm:spPr/>
    </dgm:pt>
    <dgm:pt modelId="{D9B267CE-D901-4222-B840-E755FB70B950}" type="pres">
      <dgm:prSet presAssocID="{FFE4D82D-1E5B-4FB1-A749-8D2AD652E3E8}" presName="composite" presStyleCnt="0"/>
      <dgm:spPr/>
    </dgm:pt>
    <dgm:pt modelId="{20238532-FBD7-4BA6-921C-8DBD3C569D11}" type="pres">
      <dgm:prSet presAssocID="{FFE4D82D-1E5B-4FB1-A749-8D2AD652E3E8}" presName="imgShp"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42F5556C-7B11-4E62-BE43-35E32B2208DC}" type="pres">
      <dgm:prSet presAssocID="{FFE4D82D-1E5B-4FB1-A749-8D2AD652E3E8}" presName="txShp" presStyleLbl="node1" presStyleIdx="0" presStyleCnt="2">
        <dgm:presLayoutVars>
          <dgm:bulletEnabled val="1"/>
        </dgm:presLayoutVars>
      </dgm:prSet>
      <dgm:spPr/>
    </dgm:pt>
    <dgm:pt modelId="{3A22842C-0B14-43E7-8E02-EEB72B269D4D}" type="pres">
      <dgm:prSet presAssocID="{87405910-97F3-4AD0-A487-4BBDDF419FCD}" presName="spacing" presStyleCnt="0"/>
      <dgm:spPr/>
    </dgm:pt>
    <dgm:pt modelId="{89B62D6D-E608-4472-A49D-29003FDC6039}" type="pres">
      <dgm:prSet presAssocID="{4A4825DD-A925-4650-A28A-1CE8149C1E36}" presName="composite" presStyleCnt="0"/>
      <dgm:spPr/>
    </dgm:pt>
    <dgm:pt modelId="{9F564146-D934-4709-BF31-C7D713A665FE}" type="pres">
      <dgm:prSet presAssocID="{4A4825DD-A925-4650-A28A-1CE8149C1E36}" presName="imgShp" presStyleLbl="fgImgPlace1" presStyleIdx="1" presStyleCnt="2"/>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l="-6000" r="-6000"/>
          </a:stretch>
        </a:blipFill>
      </dgm:spPr>
    </dgm:pt>
    <dgm:pt modelId="{3A49CAF4-8376-4B04-8339-39335D62EBA3}" type="pres">
      <dgm:prSet presAssocID="{4A4825DD-A925-4650-A28A-1CE8149C1E36}" presName="txShp" presStyleLbl="node1" presStyleIdx="1" presStyleCnt="2">
        <dgm:presLayoutVars>
          <dgm:bulletEnabled val="1"/>
        </dgm:presLayoutVars>
      </dgm:prSet>
      <dgm:spPr/>
    </dgm:pt>
  </dgm:ptLst>
  <dgm:cxnLst>
    <dgm:cxn modelId="{8C3E0A2F-516D-4969-B2EB-8A767B0764DC}" type="presOf" srcId="{4A4825DD-A925-4650-A28A-1CE8149C1E36}" destId="{3A49CAF4-8376-4B04-8339-39335D62EBA3}" srcOrd="0" destOrd="0" presId="urn:microsoft.com/office/officeart/2005/8/layout/vList3"/>
    <dgm:cxn modelId="{B6CCAC5D-0B01-4DFD-AEC3-AFDC1A33C65F}" type="presOf" srcId="{FFE4D82D-1E5B-4FB1-A749-8D2AD652E3E8}" destId="{42F5556C-7B11-4E62-BE43-35E32B2208DC}" srcOrd="0" destOrd="0" presId="urn:microsoft.com/office/officeart/2005/8/layout/vList3"/>
    <dgm:cxn modelId="{C8495566-F74A-449C-94F7-EBC981B98128}" srcId="{446AE7D7-CA05-4DFB-A548-D3F3A1D984DD}" destId="{4A4825DD-A925-4650-A28A-1CE8149C1E36}" srcOrd="1" destOrd="0" parTransId="{091ED524-FE72-433E-A58C-73A613A3BBB1}" sibTransId="{8E5C0662-77C8-4645-AF28-112DE174F774}"/>
    <dgm:cxn modelId="{8199BE7D-CE4A-4C03-A4F8-B9C4B78DF051}" type="presOf" srcId="{446AE7D7-CA05-4DFB-A548-D3F3A1D984DD}" destId="{624B0CBC-858D-4A5A-B34B-322A5BA9F0FA}" srcOrd="0" destOrd="0" presId="urn:microsoft.com/office/officeart/2005/8/layout/vList3"/>
    <dgm:cxn modelId="{82E8708F-F3B2-4099-AD25-89E84DFF20BC}" srcId="{446AE7D7-CA05-4DFB-A548-D3F3A1D984DD}" destId="{FFE4D82D-1E5B-4FB1-A749-8D2AD652E3E8}" srcOrd="0" destOrd="0" parTransId="{77B443A5-4B82-4FBD-8DCB-97FC39E6F648}" sibTransId="{87405910-97F3-4AD0-A487-4BBDDF419FCD}"/>
    <dgm:cxn modelId="{D2357523-3E7B-4AEA-8782-E744954FD622}" type="presParOf" srcId="{624B0CBC-858D-4A5A-B34B-322A5BA9F0FA}" destId="{D9B267CE-D901-4222-B840-E755FB70B950}" srcOrd="0" destOrd="0" presId="urn:microsoft.com/office/officeart/2005/8/layout/vList3"/>
    <dgm:cxn modelId="{0E139654-1EE0-4F37-A951-8E3C413E969C}" type="presParOf" srcId="{D9B267CE-D901-4222-B840-E755FB70B950}" destId="{20238532-FBD7-4BA6-921C-8DBD3C569D11}" srcOrd="0" destOrd="0" presId="urn:microsoft.com/office/officeart/2005/8/layout/vList3"/>
    <dgm:cxn modelId="{935A8D94-5FE6-42D5-948E-65966150F895}" type="presParOf" srcId="{D9B267CE-D901-4222-B840-E755FB70B950}" destId="{42F5556C-7B11-4E62-BE43-35E32B2208DC}" srcOrd="1" destOrd="0" presId="urn:microsoft.com/office/officeart/2005/8/layout/vList3"/>
    <dgm:cxn modelId="{AB34AE6C-D303-4865-98B9-53999F050829}" type="presParOf" srcId="{624B0CBC-858D-4A5A-B34B-322A5BA9F0FA}" destId="{3A22842C-0B14-43E7-8E02-EEB72B269D4D}" srcOrd="1" destOrd="0" presId="urn:microsoft.com/office/officeart/2005/8/layout/vList3"/>
    <dgm:cxn modelId="{F90319EA-24DE-4D72-87AD-182588F6E7B8}" type="presParOf" srcId="{624B0CBC-858D-4A5A-B34B-322A5BA9F0FA}" destId="{89B62D6D-E608-4472-A49D-29003FDC6039}" srcOrd="2" destOrd="0" presId="urn:microsoft.com/office/officeart/2005/8/layout/vList3"/>
    <dgm:cxn modelId="{A7F4B27D-6A76-4409-906D-495345CF63A4}" type="presParOf" srcId="{89B62D6D-E608-4472-A49D-29003FDC6039}" destId="{9F564146-D934-4709-BF31-C7D713A665FE}" srcOrd="0" destOrd="0" presId="urn:microsoft.com/office/officeart/2005/8/layout/vList3"/>
    <dgm:cxn modelId="{1DE857C4-6C55-4C16-8847-47981C373801}" type="presParOf" srcId="{89B62D6D-E608-4472-A49D-29003FDC6039}" destId="{3A49CAF4-8376-4B04-8339-39335D62EBA3}"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68BAAC4-0162-4E49-AC94-27EF31689D1A}" type="doc">
      <dgm:prSet loTypeId="urn:microsoft.com/office/officeart/2005/8/layout/chevron2" loCatId="list" qsTypeId="urn:microsoft.com/office/officeart/2005/8/quickstyle/simple4" qsCatId="simple" csTypeId="urn:microsoft.com/office/officeart/2005/8/colors/colorful3" csCatId="colorful" phldr="1"/>
      <dgm:spPr/>
      <dgm:t>
        <a:bodyPr/>
        <a:lstStyle/>
        <a:p>
          <a:endParaRPr lang="en-GB"/>
        </a:p>
      </dgm:t>
    </dgm:pt>
    <dgm:pt modelId="{858FF3AB-36BB-40B6-B387-B110BB9EEB2A}">
      <dgm:prSet phldrT="[Text]" custT="1"/>
      <dgm:spPr/>
      <dgm:t>
        <a:bodyPr/>
        <a:lstStyle/>
        <a:p>
          <a:r>
            <a:rPr lang="en-US" sz="2000" b="1" dirty="0">
              <a:effectLst>
                <a:outerShdw blurRad="38100" dist="38100" dir="2700000" algn="tl">
                  <a:srgbClr val="000000">
                    <a:alpha val="43137"/>
                  </a:srgbClr>
                </a:outerShdw>
              </a:effectLst>
            </a:rPr>
            <a:t>Convenience</a:t>
          </a:r>
          <a:endParaRPr lang="en-GB" sz="1800" b="1" dirty="0">
            <a:effectLst>
              <a:outerShdw blurRad="38100" dist="38100" dir="2700000" algn="tl">
                <a:srgbClr val="000000">
                  <a:alpha val="43137"/>
                </a:srgbClr>
              </a:outerShdw>
            </a:effectLst>
          </a:endParaRPr>
        </a:p>
      </dgm:t>
    </dgm:pt>
    <dgm:pt modelId="{116872A3-AD78-4C07-8AC7-FFA0737F0850}" type="parTrans" cxnId="{B09B2A81-2B34-407A-AB27-B943238A8A39}">
      <dgm:prSet/>
      <dgm:spPr/>
      <dgm:t>
        <a:bodyPr/>
        <a:lstStyle/>
        <a:p>
          <a:endParaRPr lang="en-GB"/>
        </a:p>
      </dgm:t>
    </dgm:pt>
    <dgm:pt modelId="{F758595D-963C-48FC-8D6A-93B47FDB9EBB}" type="sibTrans" cxnId="{B09B2A81-2B34-407A-AB27-B943238A8A39}">
      <dgm:prSet/>
      <dgm:spPr/>
      <dgm:t>
        <a:bodyPr/>
        <a:lstStyle/>
        <a:p>
          <a:endParaRPr lang="en-GB"/>
        </a:p>
      </dgm:t>
    </dgm:pt>
    <dgm:pt modelId="{88E9DF17-2E9A-4024-9934-227719164841}">
      <dgm:prSet phldrT="[Text]"/>
      <dgm:spPr/>
      <dgm:t>
        <a:bodyPr/>
        <a:lstStyle/>
        <a:p>
          <a:pPr algn="l">
            <a:buFont typeface="Arial" panose="020B0604020202020204" pitchFamily="34" charset="0"/>
            <a:buChar char="•"/>
          </a:pPr>
          <a:r>
            <a:rPr lang="en-US" dirty="0">
              <a:latin typeface="Calibri" panose="020F0502020204030204" pitchFamily="34" charset="0"/>
              <a:cs typeface="Calibri" panose="020F0502020204030204" pitchFamily="34" charset="0"/>
            </a:rPr>
            <a:t>provide a hands-free and natural way of interacting with devices and services. Users can perform various tasks, such as setting reminders, sending messages, or controlling smart home devices, simply by speaking, without the need for manual input.</a:t>
          </a:r>
          <a:endParaRPr lang="en-GB" dirty="0">
            <a:latin typeface="Calibri" panose="020F0502020204030204" pitchFamily="34" charset="0"/>
            <a:cs typeface="Calibri" panose="020F0502020204030204" pitchFamily="34" charset="0"/>
          </a:endParaRPr>
        </a:p>
      </dgm:t>
    </dgm:pt>
    <dgm:pt modelId="{6BE0077D-5F89-4141-9A23-7B14BB8508FD}" type="parTrans" cxnId="{6DA66B6B-1FC5-4395-8204-14813C55A5B7}">
      <dgm:prSet/>
      <dgm:spPr/>
      <dgm:t>
        <a:bodyPr/>
        <a:lstStyle/>
        <a:p>
          <a:endParaRPr lang="en-GB"/>
        </a:p>
      </dgm:t>
    </dgm:pt>
    <dgm:pt modelId="{B5814F42-E378-4EB4-9FAF-60342D325222}" type="sibTrans" cxnId="{6DA66B6B-1FC5-4395-8204-14813C55A5B7}">
      <dgm:prSet/>
      <dgm:spPr/>
      <dgm:t>
        <a:bodyPr/>
        <a:lstStyle/>
        <a:p>
          <a:endParaRPr lang="en-GB"/>
        </a:p>
      </dgm:t>
    </dgm:pt>
    <dgm:pt modelId="{6480ACE2-480B-4D09-AA5F-440C338A1A5C}">
      <dgm:prSet phldrT="[Text]" custT="1"/>
      <dgm:spPr/>
      <dgm:t>
        <a:bodyPr/>
        <a:lstStyle/>
        <a:p>
          <a:r>
            <a:rPr lang="en-GB" sz="2400" b="1" dirty="0">
              <a:effectLst>
                <a:outerShdw blurRad="38100" dist="38100" dir="2700000" algn="tl">
                  <a:srgbClr val="000000">
                    <a:alpha val="43137"/>
                  </a:srgbClr>
                </a:outerShdw>
              </a:effectLst>
            </a:rPr>
            <a:t>Efficiency</a:t>
          </a:r>
        </a:p>
      </dgm:t>
    </dgm:pt>
    <dgm:pt modelId="{3DE192F8-E96D-4458-A753-E9AAC97CC9E3}" type="parTrans" cxnId="{9AB7DDC5-07F0-4374-A8FC-B1FABBB6D4B4}">
      <dgm:prSet/>
      <dgm:spPr/>
      <dgm:t>
        <a:bodyPr/>
        <a:lstStyle/>
        <a:p>
          <a:endParaRPr lang="en-GB"/>
        </a:p>
      </dgm:t>
    </dgm:pt>
    <dgm:pt modelId="{77C6A385-3A08-456A-8128-A624A00133DB}" type="sibTrans" cxnId="{9AB7DDC5-07F0-4374-A8FC-B1FABBB6D4B4}">
      <dgm:prSet/>
      <dgm:spPr/>
      <dgm:t>
        <a:bodyPr/>
        <a:lstStyle/>
        <a:p>
          <a:endParaRPr lang="en-GB"/>
        </a:p>
      </dgm:t>
    </dgm:pt>
    <dgm:pt modelId="{7F22400C-3EAB-4647-A83F-23F8A922D178}">
      <dgm:prSet phldrT="[Text]"/>
      <dgm:spPr/>
      <dgm:t>
        <a:bodyPr/>
        <a:lstStyle/>
        <a:p>
          <a:pPr>
            <a:buFont typeface="Arial" panose="020B0604020202020204" pitchFamily="34" charset="0"/>
            <a:buChar char="•"/>
          </a:pPr>
          <a:r>
            <a:rPr lang="en-US" dirty="0"/>
            <a:t>enable faster and more efficient task completion. Voice commands are typically processed in real-time, allowing for quick execution of tasks and reducing the time required to navigate through menus or interfaces.</a:t>
          </a:r>
          <a:endParaRPr lang="en-GB" dirty="0"/>
        </a:p>
      </dgm:t>
    </dgm:pt>
    <dgm:pt modelId="{2BF33279-FC94-469A-AF61-BE9401D840FE}" type="parTrans" cxnId="{9B686AC2-C475-40E1-8BA5-65DC091B1342}">
      <dgm:prSet/>
      <dgm:spPr/>
      <dgm:t>
        <a:bodyPr/>
        <a:lstStyle/>
        <a:p>
          <a:endParaRPr lang="en-GB"/>
        </a:p>
      </dgm:t>
    </dgm:pt>
    <dgm:pt modelId="{D49C3ABD-C398-44DE-A32B-3A0D93046C02}" type="sibTrans" cxnId="{9B686AC2-C475-40E1-8BA5-65DC091B1342}">
      <dgm:prSet/>
      <dgm:spPr/>
      <dgm:t>
        <a:bodyPr/>
        <a:lstStyle/>
        <a:p>
          <a:endParaRPr lang="en-GB"/>
        </a:p>
      </dgm:t>
    </dgm:pt>
    <dgm:pt modelId="{9EDD56BE-BB30-4376-A9BB-28D16F05AD2F}">
      <dgm:prSet phldrT="[Text]" custT="1"/>
      <dgm:spPr/>
      <dgm:t>
        <a:bodyPr/>
        <a:lstStyle/>
        <a:p>
          <a:r>
            <a:rPr lang="en-GB" sz="2000" b="1" dirty="0">
              <a:effectLst>
                <a:outerShdw blurRad="38100" dist="38100" dir="2700000" algn="tl">
                  <a:srgbClr val="000000">
                    <a:alpha val="43137"/>
                  </a:srgbClr>
                </a:outerShdw>
              </a:effectLst>
            </a:rPr>
            <a:t>Accessibility</a:t>
          </a:r>
          <a:endParaRPr lang="en-GB" sz="2100" b="1" dirty="0">
            <a:effectLst>
              <a:outerShdw blurRad="38100" dist="38100" dir="2700000" algn="tl">
                <a:srgbClr val="000000">
                  <a:alpha val="43137"/>
                </a:srgbClr>
              </a:outerShdw>
            </a:effectLst>
          </a:endParaRPr>
        </a:p>
      </dgm:t>
    </dgm:pt>
    <dgm:pt modelId="{89ADC294-FD18-40A5-A9BA-EB96EE60FE8E}" type="parTrans" cxnId="{BB331D84-F9B1-424D-BCAB-5882750DC576}">
      <dgm:prSet/>
      <dgm:spPr/>
      <dgm:t>
        <a:bodyPr/>
        <a:lstStyle/>
        <a:p>
          <a:endParaRPr lang="en-GB"/>
        </a:p>
      </dgm:t>
    </dgm:pt>
    <dgm:pt modelId="{36B08246-8907-407F-9858-1CDF96A37B7E}" type="sibTrans" cxnId="{BB331D84-F9B1-424D-BCAB-5882750DC576}">
      <dgm:prSet/>
      <dgm:spPr/>
      <dgm:t>
        <a:bodyPr/>
        <a:lstStyle/>
        <a:p>
          <a:endParaRPr lang="en-GB"/>
        </a:p>
      </dgm:t>
    </dgm:pt>
    <dgm:pt modelId="{E34A8DDF-46DC-44FE-813C-0155572945F7}">
      <dgm:prSet phldrT="[Text]"/>
      <dgm:spPr/>
      <dgm:t>
        <a:bodyPr/>
        <a:lstStyle/>
        <a:p>
          <a:r>
            <a:rPr lang="en-US" dirty="0"/>
            <a:t>cater to individuals with disabilities or those who have difficulty using traditional input methods. Voice-based interaction ensures inclusivity, allowing a broader range of users to access and utilize technology</a:t>
          </a:r>
          <a:endParaRPr lang="en-GB" dirty="0"/>
        </a:p>
      </dgm:t>
    </dgm:pt>
    <dgm:pt modelId="{A245F056-73E0-4CDC-9EE0-8DCF843B34F8}" type="parTrans" cxnId="{EDB2A08A-0AFC-4733-9B90-61B605A01163}">
      <dgm:prSet/>
      <dgm:spPr/>
      <dgm:t>
        <a:bodyPr/>
        <a:lstStyle/>
        <a:p>
          <a:endParaRPr lang="en-GB"/>
        </a:p>
      </dgm:t>
    </dgm:pt>
    <dgm:pt modelId="{A2F45D5E-8C7F-4F5C-94FF-C3BFEE1ECEE6}" type="sibTrans" cxnId="{EDB2A08A-0AFC-4733-9B90-61B605A01163}">
      <dgm:prSet/>
      <dgm:spPr/>
      <dgm:t>
        <a:bodyPr/>
        <a:lstStyle/>
        <a:p>
          <a:endParaRPr lang="en-GB"/>
        </a:p>
      </dgm:t>
    </dgm:pt>
    <dgm:pt modelId="{11E25414-8177-4DD2-A1B5-5C87B5E2D582}" type="pres">
      <dgm:prSet presAssocID="{A68BAAC4-0162-4E49-AC94-27EF31689D1A}" presName="linearFlow" presStyleCnt="0">
        <dgm:presLayoutVars>
          <dgm:dir/>
          <dgm:animLvl val="lvl"/>
          <dgm:resizeHandles val="exact"/>
        </dgm:presLayoutVars>
      </dgm:prSet>
      <dgm:spPr/>
    </dgm:pt>
    <dgm:pt modelId="{8ED69EEF-78E0-48A7-AAF4-86DF640E328D}" type="pres">
      <dgm:prSet presAssocID="{858FF3AB-36BB-40B6-B387-B110BB9EEB2A}" presName="composite" presStyleCnt="0"/>
      <dgm:spPr/>
    </dgm:pt>
    <dgm:pt modelId="{BD35AD24-BA92-4168-AF92-DABFF21553E7}" type="pres">
      <dgm:prSet presAssocID="{858FF3AB-36BB-40B6-B387-B110BB9EEB2A}" presName="parentText" presStyleLbl="alignNode1" presStyleIdx="0" presStyleCnt="3">
        <dgm:presLayoutVars>
          <dgm:chMax val="1"/>
          <dgm:bulletEnabled val="1"/>
        </dgm:presLayoutVars>
      </dgm:prSet>
      <dgm:spPr/>
    </dgm:pt>
    <dgm:pt modelId="{2BFD6489-44A8-4535-9866-E2E89F92B9FE}" type="pres">
      <dgm:prSet presAssocID="{858FF3AB-36BB-40B6-B387-B110BB9EEB2A}" presName="descendantText" presStyleLbl="alignAcc1" presStyleIdx="0" presStyleCnt="3">
        <dgm:presLayoutVars>
          <dgm:bulletEnabled val="1"/>
        </dgm:presLayoutVars>
      </dgm:prSet>
      <dgm:spPr/>
    </dgm:pt>
    <dgm:pt modelId="{D6035882-0555-40E8-A345-331A670AF70E}" type="pres">
      <dgm:prSet presAssocID="{F758595D-963C-48FC-8D6A-93B47FDB9EBB}" presName="sp" presStyleCnt="0"/>
      <dgm:spPr/>
    </dgm:pt>
    <dgm:pt modelId="{DB4A3FC8-334D-442C-8EDE-4C620CF44CBF}" type="pres">
      <dgm:prSet presAssocID="{6480ACE2-480B-4D09-AA5F-440C338A1A5C}" presName="composite" presStyleCnt="0"/>
      <dgm:spPr/>
    </dgm:pt>
    <dgm:pt modelId="{947B567B-13FD-455E-8D13-310A900B54B1}" type="pres">
      <dgm:prSet presAssocID="{6480ACE2-480B-4D09-AA5F-440C338A1A5C}" presName="parentText" presStyleLbl="alignNode1" presStyleIdx="1" presStyleCnt="3">
        <dgm:presLayoutVars>
          <dgm:chMax val="1"/>
          <dgm:bulletEnabled val="1"/>
        </dgm:presLayoutVars>
      </dgm:prSet>
      <dgm:spPr/>
    </dgm:pt>
    <dgm:pt modelId="{5CEB30A7-2514-44A1-AFF7-F1C0ADB27107}" type="pres">
      <dgm:prSet presAssocID="{6480ACE2-480B-4D09-AA5F-440C338A1A5C}" presName="descendantText" presStyleLbl="alignAcc1" presStyleIdx="1" presStyleCnt="3">
        <dgm:presLayoutVars>
          <dgm:bulletEnabled val="1"/>
        </dgm:presLayoutVars>
      </dgm:prSet>
      <dgm:spPr/>
    </dgm:pt>
    <dgm:pt modelId="{EF5A1934-938E-4CEE-A0CB-35BE5A656B98}" type="pres">
      <dgm:prSet presAssocID="{77C6A385-3A08-456A-8128-A624A00133DB}" presName="sp" presStyleCnt="0"/>
      <dgm:spPr/>
    </dgm:pt>
    <dgm:pt modelId="{2174DF93-8E22-4C5E-8938-F4FD5BAB9B72}" type="pres">
      <dgm:prSet presAssocID="{9EDD56BE-BB30-4376-A9BB-28D16F05AD2F}" presName="composite" presStyleCnt="0"/>
      <dgm:spPr/>
    </dgm:pt>
    <dgm:pt modelId="{2B401FEE-B817-4190-9039-F7945DFA50D6}" type="pres">
      <dgm:prSet presAssocID="{9EDD56BE-BB30-4376-A9BB-28D16F05AD2F}" presName="parentText" presStyleLbl="alignNode1" presStyleIdx="2" presStyleCnt="3">
        <dgm:presLayoutVars>
          <dgm:chMax val="1"/>
          <dgm:bulletEnabled val="1"/>
        </dgm:presLayoutVars>
      </dgm:prSet>
      <dgm:spPr/>
    </dgm:pt>
    <dgm:pt modelId="{6203F059-3FB2-4E44-84AD-65007D0175A9}" type="pres">
      <dgm:prSet presAssocID="{9EDD56BE-BB30-4376-A9BB-28D16F05AD2F}" presName="descendantText" presStyleLbl="alignAcc1" presStyleIdx="2" presStyleCnt="3">
        <dgm:presLayoutVars>
          <dgm:bulletEnabled val="1"/>
        </dgm:presLayoutVars>
      </dgm:prSet>
      <dgm:spPr/>
    </dgm:pt>
  </dgm:ptLst>
  <dgm:cxnLst>
    <dgm:cxn modelId="{2A7BA80B-BE6E-4733-A36C-5B2602BE7675}" type="presOf" srcId="{E34A8DDF-46DC-44FE-813C-0155572945F7}" destId="{6203F059-3FB2-4E44-84AD-65007D0175A9}" srcOrd="0" destOrd="0" presId="urn:microsoft.com/office/officeart/2005/8/layout/chevron2"/>
    <dgm:cxn modelId="{8F2AC90F-F19D-4FD5-9115-20331985C8C3}" type="presOf" srcId="{7F22400C-3EAB-4647-A83F-23F8A922D178}" destId="{5CEB30A7-2514-44A1-AFF7-F1C0ADB27107}" srcOrd="0" destOrd="0" presId="urn:microsoft.com/office/officeart/2005/8/layout/chevron2"/>
    <dgm:cxn modelId="{24E5ED3E-068B-49B7-99E1-75CC39CB4D64}" type="presOf" srcId="{9EDD56BE-BB30-4376-A9BB-28D16F05AD2F}" destId="{2B401FEE-B817-4190-9039-F7945DFA50D6}" srcOrd="0" destOrd="0" presId="urn:microsoft.com/office/officeart/2005/8/layout/chevron2"/>
    <dgm:cxn modelId="{3214B348-DC6A-46D1-BE45-5F922A73544A}" type="presOf" srcId="{6480ACE2-480B-4D09-AA5F-440C338A1A5C}" destId="{947B567B-13FD-455E-8D13-310A900B54B1}" srcOrd="0" destOrd="0" presId="urn:microsoft.com/office/officeart/2005/8/layout/chevron2"/>
    <dgm:cxn modelId="{6DA66B6B-1FC5-4395-8204-14813C55A5B7}" srcId="{858FF3AB-36BB-40B6-B387-B110BB9EEB2A}" destId="{88E9DF17-2E9A-4024-9934-227719164841}" srcOrd="0" destOrd="0" parTransId="{6BE0077D-5F89-4141-9A23-7B14BB8508FD}" sibTransId="{B5814F42-E378-4EB4-9FAF-60342D325222}"/>
    <dgm:cxn modelId="{0ED7617B-5C4B-494B-99D9-ACACEA15F807}" type="presOf" srcId="{88E9DF17-2E9A-4024-9934-227719164841}" destId="{2BFD6489-44A8-4535-9866-E2E89F92B9FE}" srcOrd="0" destOrd="0" presId="urn:microsoft.com/office/officeart/2005/8/layout/chevron2"/>
    <dgm:cxn modelId="{B09B2A81-2B34-407A-AB27-B943238A8A39}" srcId="{A68BAAC4-0162-4E49-AC94-27EF31689D1A}" destId="{858FF3AB-36BB-40B6-B387-B110BB9EEB2A}" srcOrd="0" destOrd="0" parTransId="{116872A3-AD78-4C07-8AC7-FFA0737F0850}" sibTransId="{F758595D-963C-48FC-8D6A-93B47FDB9EBB}"/>
    <dgm:cxn modelId="{BB331D84-F9B1-424D-BCAB-5882750DC576}" srcId="{A68BAAC4-0162-4E49-AC94-27EF31689D1A}" destId="{9EDD56BE-BB30-4376-A9BB-28D16F05AD2F}" srcOrd="2" destOrd="0" parTransId="{89ADC294-FD18-40A5-A9BA-EB96EE60FE8E}" sibTransId="{36B08246-8907-407F-9858-1CDF96A37B7E}"/>
    <dgm:cxn modelId="{EDB2A08A-0AFC-4733-9B90-61B605A01163}" srcId="{9EDD56BE-BB30-4376-A9BB-28D16F05AD2F}" destId="{E34A8DDF-46DC-44FE-813C-0155572945F7}" srcOrd="0" destOrd="0" parTransId="{A245F056-73E0-4CDC-9EE0-8DCF843B34F8}" sibTransId="{A2F45D5E-8C7F-4F5C-94FF-C3BFEE1ECEE6}"/>
    <dgm:cxn modelId="{0CD7B2BA-340E-44E5-9F4F-5610438F4427}" type="presOf" srcId="{A68BAAC4-0162-4E49-AC94-27EF31689D1A}" destId="{11E25414-8177-4DD2-A1B5-5C87B5E2D582}" srcOrd="0" destOrd="0" presId="urn:microsoft.com/office/officeart/2005/8/layout/chevron2"/>
    <dgm:cxn modelId="{ED3DDCC1-2D35-4D90-9081-308594A301EC}" type="presOf" srcId="{858FF3AB-36BB-40B6-B387-B110BB9EEB2A}" destId="{BD35AD24-BA92-4168-AF92-DABFF21553E7}" srcOrd="0" destOrd="0" presId="urn:microsoft.com/office/officeart/2005/8/layout/chevron2"/>
    <dgm:cxn modelId="{9B686AC2-C475-40E1-8BA5-65DC091B1342}" srcId="{6480ACE2-480B-4D09-AA5F-440C338A1A5C}" destId="{7F22400C-3EAB-4647-A83F-23F8A922D178}" srcOrd="0" destOrd="0" parTransId="{2BF33279-FC94-469A-AF61-BE9401D840FE}" sibTransId="{D49C3ABD-C398-44DE-A32B-3A0D93046C02}"/>
    <dgm:cxn modelId="{9AB7DDC5-07F0-4374-A8FC-B1FABBB6D4B4}" srcId="{A68BAAC4-0162-4E49-AC94-27EF31689D1A}" destId="{6480ACE2-480B-4D09-AA5F-440C338A1A5C}" srcOrd="1" destOrd="0" parTransId="{3DE192F8-E96D-4458-A753-E9AAC97CC9E3}" sibTransId="{77C6A385-3A08-456A-8128-A624A00133DB}"/>
    <dgm:cxn modelId="{EFEBB901-2165-40C5-AF71-B19B51484943}" type="presParOf" srcId="{11E25414-8177-4DD2-A1B5-5C87B5E2D582}" destId="{8ED69EEF-78E0-48A7-AAF4-86DF640E328D}" srcOrd="0" destOrd="0" presId="urn:microsoft.com/office/officeart/2005/8/layout/chevron2"/>
    <dgm:cxn modelId="{769DEE05-C228-47CE-9E97-7EE3AF20C5EB}" type="presParOf" srcId="{8ED69EEF-78E0-48A7-AAF4-86DF640E328D}" destId="{BD35AD24-BA92-4168-AF92-DABFF21553E7}" srcOrd="0" destOrd="0" presId="urn:microsoft.com/office/officeart/2005/8/layout/chevron2"/>
    <dgm:cxn modelId="{247A4706-316E-4833-9248-DE2FCD574A55}" type="presParOf" srcId="{8ED69EEF-78E0-48A7-AAF4-86DF640E328D}" destId="{2BFD6489-44A8-4535-9866-E2E89F92B9FE}" srcOrd="1" destOrd="0" presId="urn:microsoft.com/office/officeart/2005/8/layout/chevron2"/>
    <dgm:cxn modelId="{16657021-9AD7-4043-AAB8-CDD46C5B9A31}" type="presParOf" srcId="{11E25414-8177-4DD2-A1B5-5C87B5E2D582}" destId="{D6035882-0555-40E8-A345-331A670AF70E}" srcOrd="1" destOrd="0" presId="urn:microsoft.com/office/officeart/2005/8/layout/chevron2"/>
    <dgm:cxn modelId="{7FE87173-4D48-4CB3-B4EA-FBD300C8A56C}" type="presParOf" srcId="{11E25414-8177-4DD2-A1B5-5C87B5E2D582}" destId="{DB4A3FC8-334D-442C-8EDE-4C620CF44CBF}" srcOrd="2" destOrd="0" presId="urn:microsoft.com/office/officeart/2005/8/layout/chevron2"/>
    <dgm:cxn modelId="{FE8C6691-E25D-406F-BB34-7EF33BBFBAA5}" type="presParOf" srcId="{DB4A3FC8-334D-442C-8EDE-4C620CF44CBF}" destId="{947B567B-13FD-455E-8D13-310A900B54B1}" srcOrd="0" destOrd="0" presId="urn:microsoft.com/office/officeart/2005/8/layout/chevron2"/>
    <dgm:cxn modelId="{EEE375E4-7DC2-47D2-BB38-5C39B40A5D9D}" type="presParOf" srcId="{DB4A3FC8-334D-442C-8EDE-4C620CF44CBF}" destId="{5CEB30A7-2514-44A1-AFF7-F1C0ADB27107}" srcOrd="1" destOrd="0" presId="urn:microsoft.com/office/officeart/2005/8/layout/chevron2"/>
    <dgm:cxn modelId="{FDB4E1BD-728F-487D-A15A-5C0B6E087352}" type="presParOf" srcId="{11E25414-8177-4DD2-A1B5-5C87B5E2D582}" destId="{EF5A1934-938E-4CEE-A0CB-35BE5A656B98}" srcOrd="3" destOrd="0" presId="urn:microsoft.com/office/officeart/2005/8/layout/chevron2"/>
    <dgm:cxn modelId="{0D096DD1-6B7C-4B65-940E-B3A3112991AA}" type="presParOf" srcId="{11E25414-8177-4DD2-A1B5-5C87B5E2D582}" destId="{2174DF93-8E22-4C5E-8938-F4FD5BAB9B72}" srcOrd="4" destOrd="0" presId="urn:microsoft.com/office/officeart/2005/8/layout/chevron2"/>
    <dgm:cxn modelId="{08231573-29C5-41CF-9CBF-1CAAD7A44B12}" type="presParOf" srcId="{2174DF93-8E22-4C5E-8938-F4FD5BAB9B72}" destId="{2B401FEE-B817-4190-9039-F7945DFA50D6}" srcOrd="0" destOrd="0" presId="urn:microsoft.com/office/officeart/2005/8/layout/chevron2"/>
    <dgm:cxn modelId="{91880384-E3D0-4F43-BAB8-F4D058B9E22A}" type="presParOf" srcId="{2174DF93-8E22-4C5E-8938-F4FD5BAB9B72}" destId="{6203F059-3FB2-4E44-84AD-65007D0175A9}"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68BAAC4-0162-4E49-AC94-27EF31689D1A}" type="doc">
      <dgm:prSet loTypeId="urn:microsoft.com/office/officeart/2005/8/layout/chevron2" loCatId="list" qsTypeId="urn:microsoft.com/office/officeart/2005/8/quickstyle/simple4" qsCatId="simple" csTypeId="urn:microsoft.com/office/officeart/2005/8/colors/colorful3" csCatId="colorful" phldr="1"/>
      <dgm:spPr/>
      <dgm:t>
        <a:bodyPr/>
        <a:lstStyle/>
        <a:p>
          <a:endParaRPr lang="en-GB"/>
        </a:p>
      </dgm:t>
    </dgm:pt>
    <dgm:pt modelId="{858FF3AB-36BB-40B6-B387-B110BB9EEB2A}">
      <dgm:prSet phldrT="[Text]" custT="1"/>
      <dgm:spPr/>
      <dgm:t>
        <a:bodyPr/>
        <a:lstStyle/>
        <a:p>
          <a:r>
            <a:rPr lang="en-GB" sz="1800" b="1" dirty="0">
              <a:effectLst>
                <a:outerShdw blurRad="38100" dist="38100" dir="2700000" algn="tl">
                  <a:srgbClr val="000000">
                    <a:alpha val="43137"/>
                  </a:srgbClr>
                </a:outerShdw>
              </a:effectLst>
            </a:rPr>
            <a:t>Personalization</a:t>
          </a:r>
        </a:p>
      </dgm:t>
    </dgm:pt>
    <dgm:pt modelId="{116872A3-AD78-4C07-8AC7-FFA0737F0850}" type="parTrans" cxnId="{B09B2A81-2B34-407A-AB27-B943238A8A39}">
      <dgm:prSet/>
      <dgm:spPr/>
      <dgm:t>
        <a:bodyPr/>
        <a:lstStyle/>
        <a:p>
          <a:endParaRPr lang="en-GB"/>
        </a:p>
      </dgm:t>
    </dgm:pt>
    <dgm:pt modelId="{F758595D-963C-48FC-8D6A-93B47FDB9EBB}" type="sibTrans" cxnId="{B09B2A81-2B34-407A-AB27-B943238A8A39}">
      <dgm:prSet/>
      <dgm:spPr/>
      <dgm:t>
        <a:bodyPr/>
        <a:lstStyle/>
        <a:p>
          <a:endParaRPr lang="en-GB"/>
        </a:p>
      </dgm:t>
    </dgm:pt>
    <dgm:pt modelId="{88E9DF17-2E9A-4024-9934-227719164841}">
      <dgm:prSet phldrT="[Text]"/>
      <dgm:spPr/>
      <dgm:t>
        <a:bodyPr/>
        <a:lstStyle/>
        <a:p>
          <a:pPr algn="l">
            <a:buFont typeface="Arial" panose="020B0604020202020204" pitchFamily="34" charset="0"/>
            <a:buChar char="•"/>
          </a:pPr>
          <a:r>
            <a:rPr lang="en-US" dirty="0"/>
            <a:t>can learn and adapt to individual users' preferences and behaviors over time. They can provide personalized recommendations, tailored content, and customized experiences based on user history and preferences.</a:t>
          </a:r>
          <a:endParaRPr lang="en-GB" dirty="0"/>
        </a:p>
      </dgm:t>
    </dgm:pt>
    <dgm:pt modelId="{6BE0077D-5F89-4141-9A23-7B14BB8508FD}" type="parTrans" cxnId="{6DA66B6B-1FC5-4395-8204-14813C55A5B7}">
      <dgm:prSet/>
      <dgm:spPr/>
      <dgm:t>
        <a:bodyPr/>
        <a:lstStyle/>
        <a:p>
          <a:endParaRPr lang="en-GB"/>
        </a:p>
      </dgm:t>
    </dgm:pt>
    <dgm:pt modelId="{B5814F42-E378-4EB4-9FAF-60342D325222}" type="sibTrans" cxnId="{6DA66B6B-1FC5-4395-8204-14813C55A5B7}">
      <dgm:prSet/>
      <dgm:spPr/>
      <dgm:t>
        <a:bodyPr/>
        <a:lstStyle/>
        <a:p>
          <a:endParaRPr lang="en-GB"/>
        </a:p>
      </dgm:t>
    </dgm:pt>
    <dgm:pt modelId="{6480ACE2-480B-4D09-AA5F-440C338A1A5C}">
      <dgm:prSet phldrT="[Text]" custT="1"/>
      <dgm:spPr/>
      <dgm:t>
        <a:bodyPr/>
        <a:lstStyle/>
        <a:p>
          <a:r>
            <a:rPr lang="en-GB" sz="2400" b="1" dirty="0">
              <a:effectLst>
                <a:outerShdw blurRad="38100" dist="38100" dir="2700000" algn="tl">
                  <a:srgbClr val="000000">
                    <a:alpha val="43137"/>
                  </a:srgbClr>
                </a:outerShdw>
              </a:effectLst>
            </a:rPr>
            <a:t>Multi-tasking</a:t>
          </a:r>
        </a:p>
      </dgm:t>
    </dgm:pt>
    <dgm:pt modelId="{3DE192F8-E96D-4458-A753-E9AAC97CC9E3}" type="parTrans" cxnId="{9AB7DDC5-07F0-4374-A8FC-B1FABBB6D4B4}">
      <dgm:prSet/>
      <dgm:spPr/>
      <dgm:t>
        <a:bodyPr/>
        <a:lstStyle/>
        <a:p>
          <a:endParaRPr lang="en-GB"/>
        </a:p>
      </dgm:t>
    </dgm:pt>
    <dgm:pt modelId="{77C6A385-3A08-456A-8128-A624A00133DB}" type="sibTrans" cxnId="{9AB7DDC5-07F0-4374-A8FC-B1FABBB6D4B4}">
      <dgm:prSet/>
      <dgm:spPr/>
      <dgm:t>
        <a:bodyPr/>
        <a:lstStyle/>
        <a:p>
          <a:endParaRPr lang="en-GB"/>
        </a:p>
      </dgm:t>
    </dgm:pt>
    <dgm:pt modelId="{7F22400C-3EAB-4647-A83F-23F8A922D178}">
      <dgm:prSet phldrT="[Text]"/>
      <dgm:spPr/>
      <dgm:t>
        <a:bodyPr/>
        <a:lstStyle/>
        <a:p>
          <a:pPr>
            <a:buFont typeface="Arial" panose="020B0604020202020204" pitchFamily="34" charset="0"/>
            <a:buChar char="•"/>
          </a:pPr>
          <a:r>
            <a:rPr lang="en-US" dirty="0">
              <a:latin typeface="+mn-lt"/>
            </a:rPr>
            <a:t>enable multitasking capabilities by allowing users to perform tasks simultaneously. Users can, for example, listen to music while asking for weather updates or set timers while cooking.</a:t>
          </a:r>
          <a:endParaRPr lang="en-GB" dirty="0">
            <a:latin typeface="+mn-lt"/>
          </a:endParaRPr>
        </a:p>
      </dgm:t>
    </dgm:pt>
    <dgm:pt modelId="{2BF33279-FC94-469A-AF61-BE9401D840FE}" type="parTrans" cxnId="{9B686AC2-C475-40E1-8BA5-65DC091B1342}">
      <dgm:prSet/>
      <dgm:spPr/>
      <dgm:t>
        <a:bodyPr/>
        <a:lstStyle/>
        <a:p>
          <a:endParaRPr lang="en-GB"/>
        </a:p>
      </dgm:t>
    </dgm:pt>
    <dgm:pt modelId="{D49C3ABD-C398-44DE-A32B-3A0D93046C02}" type="sibTrans" cxnId="{9B686AC2-C475-40E1-8BA5-65DC091B1342}">
      <dgm:prSet/>
      <dgm:spPr/>
      <dgm:t>
        <a:bodyPr/>
        <a:lstStyle/>
        <a:p>
          <a:endParaRPr lang="en-GB"/>
        </a:p>
      </dgm:t>
    </dgm:pt>
    <dgm:pt modelId="{11E25414-8177-4DD2-A1B5-5C87B5E2D582}" type="pres">
      <dgm:prSet presAssocID="{A68BAAC4-0162-4E49-AC94-27EF31689D1A}" presName="linearFlow" presStyleCnt="0">
        <dgm:presLayoutVars>
          <dgm:dir/>
          <dgm:animLvl val="lvl"/>
          <dgm:resizeHandles val="exact"/>
        </dgm:presLayoutVars>
      </dgm:prSet>
      <dgm:spPr/>
    </dgm:pt>
    <dgm:pt modelId="{8ED69EEF-78E0-48A7-AAF4-86DF640E328D}" type="pres">
      <dgm:prSet presAssocID="{858FF3AB-36BB-40B6-B387-B110BB9EEB2A}" presName="composite" presStyleCnt="0"/>
      <dgm:spPr/>
    </dgm:pt>
    <dgm:pt modelId="{BD35AD24-BA92-4168-AF92-DABFF21553E7}" type="pres">
      <dgm:prSet presAssocID="{858FF3AB-36BB-40B6-B387-B110BB9EEB2A}" presName="parentText" presStyleLbl="alignNode1" presStyleIdx="0" presStyleCnt="2">
        <dgm:presLayoutVars>
          <dgm:chMax val="1"/>
          <dgm:bulletEnabled val="1"/>
        </dgm:presLayoutVars>
      </dgm:prSet>
      <dgm:spPr/>
    </dgm:pt>
    <dgm:pt modelId="{2BFD6489-44A8-4535-9866-E2E89F92B9FE}" type="pres">
      <dgm:prSet presAssocID="{858FF3AB-36BB-40B6-B387-B110BB9EEB2A}" presName="descendantText" presStyleLbl="alignAcc1" presStyleIdx="0" presStyleCnt="2">
        <dgm:presLayoutVars>
          <dgm:bulletEnabled val="1"/>
        </dgm:presLayoutVars>
      </dgm:prSet>
      <dgm:spPr/>
    </dgm:pt>
    <dgm:pt modelId="{D6035882-0555-40E8-A345-331A670AF70E}" type="pres">
      <dgm:prSet presAssocID="{F758595D-963C-48FC-8D6A-93B47FDB9EBB}" presName="sp" presStyleCnt="0"/>
      <dgm:spPr/>
    </dgm:pt>
    <dgm:pt modelId="{DB4A3FC8-334D-442C-8EDE-4C620CF44CBF}" type="pres">
      <dgm:prSet presAssocID="{6480ACE2-480B-4D09-AA5F-440C338A1A5C}" presName="composite" presStyleCnt="0"/>
      <dgm:spPr/>
    </dgm:pt>
    <dgm:pt modelId="{947B567B-13FD-455E-8D13-310A900B54B1}" type="pres">
      <dgm:prSet presAssocID="{6480ACE2-480B-4D09-AA5F-440C338A1A5C}" presName="parentText" presStyleLbl="alignNode1" presStyleIdx="1" presStyleCnt="2">
        <dgm:presLayoutVars>
          <dgm:chMax val="1"/>
          <dgm:bulletEnabled val="1"/>
        </dgm:presLayoutVars>
      </dgm:prSet>
      <dgm:spPr/>
    </dgm:pt>
    <dgm:pt modelId="{5CEB30A7-2514-44A1-AFF7-F1C0ADB27107}" type="pres">
      <dgm:prSet presAssocID="{6480ACE2-480B-4D09-AA5F-440C338A1A5C}" presName="descendantText" presStyleLbl="alignAcc1" presStyleIdx="1" presStyleCnt="2">
        <dgm:presLayoutVars>
          <dgm:bulletEnabled val="1"/>
        </dgm:presLayoutVars>
      </dgm:prSet>
      <dgm:spPr/>
    </dgm:pt>
  </dgm:ptLst>
  <dgm:cxnLst>
    <dgm:cxn modelId="{8F2AC90F-F19D-4FD5-9115-20331985C8C3}" type="presOf" srcId="{7F22400C-3EAB-4647-A83F-23F8A922D178}" destId="{5CEB30A7-2514-44A1-AFF7-F1C0ADB27107}" srcOrd="0" destOrd="0" presId="urn:microsoft.com/office/officeart/2005/8/layout/chevron2"/>
    <dgm:cxn modelId="{3214B348-DC6A-46D1-BE45-5F922A73544A}" type="presOf" srcId="{6480ACE2-480B-4D09-AA5F-440C338A1A5C}" destId="{947B567B-13FD-455E-8D13-310A900B54B1}" srcOrd="0" destOrd="0" presId="urn:microsoft.com/office/officeart/2005/8/layout/chevron2"/>
    <dgm:cxn modelId="{6DA66B6B-1FC5-4395-8204-14813C55A5B7}" srcId="{858FF3AB-36BB-40B6-B387-B110BB9EEB2A}" destId="{88E9DF17-2E9A-4024-9934-227719164841}" srcOrd="0" destOrd="0" parTransId="{6BE0077D-5F89-4141-9A23-7B14BB8508FD}" sibTransId="{B5814F42-E378-4EB4-9FAF-60342D325222}"/>
    <dgm:cxn modelId="{0ED7617B-5C4B-494B-99D9-ACACEA15F807}" type="presOf" srcId="{88E9DF17-2E9A-4024-9934-227719164841}" destId="{2BFD6489-44A8-4535-9866-E2E89F92B9FE}" srcOrd="0" destOrd="0" presId="urn:microsoft.com/office/officeart/2005/8/layout/chevron2"/>
    <dgm:cxn modelId="{B09B2A81-2B34-407A-AB27-B943238A8A39}" srcId="{A68BAAC4-0162-4E49-AC94-27EF31689D1A}" destId="{858FF3AB-36BB-40B6-B387-B110BB9EEB2A}" srcOrd="0" destOrd="0" parTransId="{116872A3-AD78-4C07-8AC7-FFA0737F0850}" sibTransId="{F758595D-963C-48FC-8D6A-93B47FDB9EBB}"/>
    <dgm:cxn modelId="{0CD7B2BA-340E-44E5-9F4F-5610438F4427}" type="presOf" srcId="{A68BAAC4-0162-4E49-AC94-27EF31689D1A}" destId="{11E25414-8177-4DD2-A1B5-5C87B5E2D582}" srcOrd="0" destOrd="0" presId="urn:microsoft.com/office/officeart/2005/8/layout/chevron2"/>
    <dgm:cxn modelId="{ED3DDCC1-2D35-4D90-9081-308594A301EC}" type="presOf" srcId="{858FF3AB-36BB-40B6-B387-B110BB9EEB2A}" destId="{BD35AD24-BA92-4168-AF92-DABFF21553E7}" srcOrd="0" destOrd="0" presId="urn:microsoft.com/office/officeart/2005/8/layout/chevron2"/>
    <dgm:cxn modelId="{9B686AC2-C475-40E1-8BA5-65DC091B1342}" srcId="{6480ACE2-480B-4D09-AA5F-440C338A1A5C}" destId="{7F22400C-3EAB-4647-A83F-23F8A922D178}" srcOrd="0" destOrd="0" parTransId="{2BF33279-FC94-469A-AF61-BE9401D840FE}" sibTransId="{D49C3ABD-C398-44DE-A32B-3A0D93046C02}"/>
    <dgm:cxn modelId="{9AB7DDC5-07F0-4374-A8FC-B1FABBB6D4B4}" srcId="{A68BAAC4-0162-4E49-AC94-27EF31689D1A}" destId="{6480ACE2-480B-4D09-AA5F-440C338A1A5C}" srcOrd="1" destOrd="0" parTransId="{3DE192F8-E96D-4458-A753-E9AAC97CC9E3}" sibTransId="{77C6A385-3A08-456A-8128-A624A00133DB}"/>
    <dgm:cxn modelId="{EFEBB901-2165-40C5-AF71-B19B51484943}" type="presParOf" srcId="{11E25414-8177-4DD2-A1B5-5C87B5E2D582}" destId="{8ED69EEF-78E0-48A7-AAF4-86DF640E328D}" srcOrd="0" destOrd="0" presId="urn:microsoft.com/office/officeart/2005/8/layout/chevron2"/>
    <dgm:cxn modelId="{769DEE05-C228-47CE-9E97-7EE3AF20C5EB}" type="presParOf" srcId="{8ED69EEF-78E0-48A7-AAF4-86DF640E328D}" destId="{BD35AD24-BA92-4168-AF92-DABFF21553E7}" srcOrd="0" destOrd="0" presId="urn:microsoft.com/office/officeart/2005/8/layout/chevron2"/>
    <dgm:cxn modelId="{247A4706-316E-4833-9248-DE2FCD574A55}" type="presParOf" srcId="{8ED69EEF-78E0-48A7-AAF4-86DF640E328D}" destId="{2BFD6489-44A8-4535-9866-E2E89F92B9FE}" srcOrd="1" destOrd="0" presId="urn:microsoft.com/office/officeart/2005/8/layout/chevron2"/>
    <dgm:cxn modelId="{16657021-9AD7-4043-AAB8-CDD46C5B9A31}" type="presParOf" srcId="{11E25414-8177-4DD2-A1B5-5C87B5E2D582}" destId="{D6035882-0555-40E8-A345-331A670AF70E}" srcOrd="1" destOrd="0" presId="urn:microsoft.com/office/officeart/2005/8/layout/chevron2"/>
    <dgm:cxn modelId="{7FE87173-4D48-4CB3-B4EA-FBD300C8A56C}" type="presParOf" srcId="{11E25414-8177-4DD2-A1B5-5C87B5E2D582}" destId="{DB4A3FC8-334D-442C-8EDE-4C620CF44CBF}" srcOrd="2" destOrd="0" presId="urn:microsoft.com/office/officeart/2005/8/layout/chevron2"/>
    <dgm:cxn modelId="{FE8C6691-E25D-406F-BB34-7EF33BBFBAA5}" type="presParOf" srcId="{DB4A3FC8-334D-442C-8EDE-4C620CF44CBF}" destId="{947B567B-13FD-455E-8D13-310A900B54B1}" srcOrd="0" destOrd="0" presId="urn:microsoft.com/office/officeart/2005/8/layout/chevron2"/>
    <dgm:cxn modelId="{EEE375E4-7DC2-47D2-BB38-5C39B40A5D9D}" type="presParOf" srcId="{DB4A3FC8-334D-442C-8EDE-4C620CF44CBF}" destId="{5CEB30A7-2514-44A1-AFF7-F1C0ADB27107}"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68BAAC4-0162-4E49-AC94-27EF31689D1A}" type="doc">
      <dgm:prSet loTypeId="urn:microsoft.com/office/officeart/2005/8/layout/chevron2" loCatId="list" qsTypeId="urn:microsoft.com/office/officeart/2005/8/quickstyle/simple4" qsCatId="simple" csTypeId="urn:microsoft.com/office/officeart/2005/8/colors/colorful3" csCatId="colorful" phldr="1"/>
      <dgm:spPr/>
      <dgm:t>
        <a:bodyPr/>
        <a:lstStyle/>
        <a:p>
          <a:endParaRPr lang="en-GB"/>
        </a:p>
      </dgm:t>
    </dgm:pt>
    <dgm:pt modelId="{858FF3AB-36BB-40B6-B387-B110BB9EEB2A}">
      <dgm:prSet phldrT="[Text]" custT="1"/>
      <dgm:spPr/>
      <dgm:t>
        <a:bodyPr/>
        <a:lstStyle/>
        <a:p>
          <a:r>
            <a:rPr lang="en-US" sz="1800" b="1" dirty="0">
              <a:effectLst>
                <a:outerShdw blurRad="38100" dist="38100" dir="2700000" algn="tl">
                  <a:srgbClr val="000000">
                    <a:alpha val="43137"/>
                  </a:srgbClr>
                </a:outerShdw>
              </a:effectLst>
            </a:rPr>
            <a:t>Privacy Concerns</a:t>
          </a:r>
          <a:endParaRPr lang="en-GB" sz="1800" b="1" dirty="0">
            <a:effectLst>
              <a:outerShdw blurRad="38100" dist="38100" dir="2700000" algn="tl">
                <a:srgbClr val="000000">
                  <a:alpha val="43137"/>
                </a:srgbClr>
              </a:outerShdw>
            </a:effectLst>
          </a:endParaRPr>
        </a:p>
      </dgm:t>
    </dgm:pt>
    <dgm:pt modelId="{116872A3-AD78-4C07-8AC7-FFA0737F0850}" type="parTrans" cxnId="{B09B2A81-2B34-407A-AB27-B943238A8A39}">
      <dgm:prSet/>
      <dgm:spPr/>
      <dgm:t>
        <a:bodyPr/>
        <a:lstStyle/>
        <a:p>
          <a:endParaRPr lang="en-GB"/>
        </a:p>
      </dgm:t>
    </dgm:pt>
    <dgm:pt modelId="{F758595D-963C-48FC-8D6A-93B47FDB9EBB}" type="sibTrans" cxnId="{B09B2A81-2B34-407A-AB27-B943238A8A39}">
      <dgm:prSet/>
      <dgm:spPr/>
      <dgm:t>
        <a:bodyPr/>
        <a:lstStyle/>
        <a:p>
          <a:endParaRPr lang="en-GB"/>
        </a:p>
      </dgm:t>
    </dgm:pt>
    <dgm:pt modelId="{88E9DF17-2E9A-4024-9934-227719164841}">
      <dgm:prSet phldrT="[Text]"/>
      <dgm:spPr/>
      <dgm:t>
        <a:bodyPr/>
        <a:lstStyle/>
        <a:p>
          <a:pPr algn="l">
            <a:buFont typeface="Arial" panose="020B0604020202020204" pitchFamily="34" charset="0"/>
            <a:buChar char="•"/>
          </a:pPr>
          <a:r>
            <a:rPr lang="en-US" dirty="0"/>
            <a:t>They often process and store user interactions and personal data, raising privacy concerns. There is a risk that sensitive information could be accessed or misused, leading to potential breaches or unauthorized access to personal data.</a:t>
          </a:r>
          <a:endParaRPr lang="en-GB" dirty="0"/>
        </a:p>
      </dgm:t>
    </dgm:pt>
    <dgm:pt modelId="{6BE0077D-5F89-4141-9A23-7B14BB8508FD}" type="parTrans" cxnId="{6DA66B6B-1FC5-4395-8204-14813C55A5B7}">
      <dgm:prSet/>
      <dgm:spPr/>
      <dgm:t>
        <a:bodyPr/>
        <a:lstStyle/>
        <a:p>
          <a:endParaRPr lang="en-GB"/>
        </a:p>
      </dgm:t>
    </dgm:pt>
    <dgm:pt modelId="{B5814F42-E378-4EB4-9FAF-60342D325222}" type="sibTrans" cxnId="{6DA66B6B-1FC5-4395-8204-14813C55A5B7}">
      <dgm:prSet/>
      <dgm:spPr/>
      <dgm:t>
        <a:bodyPr/>
        <a:lstStyle/>
        <a:p>
          <a:endParaRPr lang="en-GB"/>
        </a:p>
      </dgm:t>
    </dgm:pt>
    <dgm:pt modelId="{7F22400C-3EAB-4647-A83F-23F8A922D178}">
      <dgm:prSet phldrT="[Text]"/>
      <dgm:spPr/>
      <dgm:t>
        <a:bodyPr/>
        <a:lstStyle/>
        <a:p>
          <a:pPr>
            <a:buFont typeface="Arial" panose="020B0604020202020204" pitchFamily="34" charset="0"/>
            <a:buChar char="•"/>
          </a:pPr>
          <a:r>
            <a:rPr lang="en-US" b="0" u="none" dirty="0">
              <a:uFillTx/>
            </a:rPr>
            <a:t>may misinterpret or misunderstand user commands, leading to incorrect or unintended actions. Language complexities, accents, and background noise can sometimes result in inaccurate responses or frustrating user experiences.</a:t>
          </a:r>
          <a:endParaRPr lang="en-GB" b="0" dirty="0"/>
        </a:p>
      </dgm:t>
    </dgm:pt>
    <dgm:pt modelId="{2BF33279-FC94-469A-AF61-BE9401D840FE}" type="parTrans" cxnId="{9B686AC2-C475-40E1-8BA5-65DC091B1342}">
      <dgm:prSet/>
      <dgm:spPr/>
      <dgm:t>
        <a:bodyPr/>
        <a:lstStyle/>
        <a:p>
          <a:endParaRPr lang="en-GB"/>
        </a:p>
      </dgm:t>
    </dgm:pt>
    <dgm:pt modelId="{D49C3ABD-C398-44DE-A32B-3A0D93046C02}" type="sibTrans" cxnId="{9B686AC2-C475-40E1-8BA5-65DC091B1342}">
      <dgm:prSet/>
      <dgm:spPr/>
      <dgm:t>
        <a:bodyPr/>
        <a:lstStyle/>
        <a:p>
          <a:endParaRPr lang="en-GB"/>
        </a:p>
      </dgm:t>
    </dgm:pt>
    <dgm:pt modelId="{6480ACE2-480B-4D09-AA5F-440C338A1A5C}">
      <dgm:prSet phldrT="[Text]" custT="1"/>
      <dgm:spPr/>
      <dgm:t>
        <a:bodyPr/>
        <a:lstStyle/>
        <a:p>
          <a:r>
            <a:rPr lang="en-US" sz="1800" b="1" dirty="0" err="1">
              <a:effectLst>
                <a:outerShdw blurRad="38100" dist="38100" dir="2700000" algn="tl">
                  <a:srgbClr val="000000">
                    <a:alpha val="43137"/>
                  </a:srgbClr>
                </a:outerShdw>
              </a:effectLst>
            </a:rPr>
            <a:t>Misinterpretat</a:t>
          </a:r>
          <a:r>
            <a:rPr lang="en-US" sz="1800" b="1" dirty="0">
              <a:effectLst>
                <a:outerShdw blurRad="38100" dist="38100" dir="2700000" algn="tl">
                  <a:srgbClr val="000000">
                    <a:alpha val="43137"/>
                  </a:srgbClr>
                </a:outerShdw>
              </a:effectLst>
            </a:rPr>
            <a:t>-ion </a:t>
          </a:r>
        </a:p>
        <a:p>
          <a:r>
            <a:rPr lang="en-US" sz="1800" b="1" dirty="0">
              <a:effectLst>
                <a:outerShdw blurRad="38100" dist="38100" dir="2700000" algn="tl">
                  <a:srgbClr val="000000">
                    <a:alpha val="43137"/>
                  </a:srgbClr>
                </a:outerShdw>
              </a:effectLst>
            </a:rPr>
            <a:t>and Errors</a:t>
          </a:r>
          <a:endParaRPr lang="en-GB" sz="1800" b="1" dirty="0">
            <a:effectLst>
              <a:outerShdw blurRad="38100" dist="38100" dir="2700000" algn="tl">
                <a:srgbClr val="000000">
                  <a:alpha val="43137"/>
                </a:srgbClr>
              </a:outerShdw>
            </a:effectLst>
          </a:endParaRPr>
        </a:p>
      </dgm:t>
    </dgm:pt>
    <dgm:pt modelId="{77C6A385-3A08-456A-8128-A624A00133DB}" type="sibTrans" cxnId="{9AB7DDC5-07F0-4374-A8FC-B1FABBB6D4B4}">
      <dgm:prSet/>
      <dgm:spPr/>
      <dgm:t>
        <a:bodyPr/>
        <a:lstStyle/>
        <a:p>
          <a:endParaRPr lang="en-GB"/>
        </a:p>
      </dgm:t>
    </dgm:pt>
    <dgm:pt modelId="{3DE192F8-E96D-4458-A753-E9AAC97CC9E3}" type="parTrans" cxnId="{9AB7DDC5-07F0-4374-A8FC-B1FABBB6D4B4}">
      <dgm:prSet/>
      <dgm:spPr/>
      <dgm:t>
        <a:bodyPr/>
        <a:lstStyle/>
        <a:p>
          <a:endParaRPr lang="en-GB"/>
        </a:p>
      </dgm:t>
    </dgm:pt>
    <dgm:pt modelId="{9EDD56BE-BB30-4376-A9BB-28D16F05AD2F}">
      <dgm:prSet phldrT="[Text]" custT="1"/>
      <dgm:spPr/>
      <dgm:t>
        <a:bodyPr/>
        <a:lstStyle/>
        <a:p>
          <a:r>
            <a:rPr lang="en-US" sz="2000" b="1" dirty="0">
              <a:effectLst>
                <a:outerShdw blurRad="38100" dist="38100" dir="2700000" algn="tl">
                  <a:srgbClr val="000000">
                    <a:alpha val="43137"/>
                  </a:srgbClr>
                </a:outerShdw>
              </a:effectLst>
            </a:rPr>
            <a:t>Security Risks</a:t>
          </a:r>
          <a:endParaRPr lang="en-GB" sz="2000" b="1" u="none" dirty="0">
            <a:effectLst>
              <a:outerShdw blurRad="38100" dist="38100" dir="2700000" algn="tl">
                <a:srgbClr val="000000">
                  <a:alpha val="43137"/>
                </a:srgbClr>
              </a:outerShdw>
            </a:effectLst>
          </a:endParaRPr>
        </a:p>
      </dgm:t>
    </dgm:pt>
    <dgm:pt modelId="{36B08246-8907-407F-9858-1CDF96A37B7E}" type="sibTrans" cxnId="{BB331D84-F9B1-424D-BCAB-5882750DC576}">
      <dgm:prSet/>
      <dgm:spPr/>
      <dgm:t>
        <a:bodyPr/>
        <a:lstStyle/>
        <a:p>
          <a:endParaRPr lang="en-GB"/>
        </a:p>
      </dgm:t>
    </dgm:pt>
    <dgm:pt modelId="{89ADC294-FD18-40A5-A9BA-EB96EE60FE8E}" type="parTrans" cxnId="{BB331D84-F9B1-424D-BCAB-5882750DC576}">
      <dgm:prSet/>
      <dgm:spPr/>
      <dgm:t>
        <a:bodyPr/>
        <a:lstStyle/>
        <a:p>
          <a:endParaRPr lang="en-GB"/>
        </a:p>
      </dgm:t>
    </dgm:pt>
    <dgm:pt modelId="{E34A8DDF-46DC-44FE-813C-0155572945F7}">
      <dgm:prSet phldrT="[Text]"/>
      <dgm:spPr/>
      <dgm:t>
        <a:bodyPr/>
        <a:lstStyle/>
        <a:p>
          <a:r>
            <a:rPr lang="en-US" dirty="0"/>
            <a:t>could be susceptible to security vulnerabilities and hacking attempts. If compromised, they may be used to gain unauthorized access to devices, networks, or sensitive information, posing a potential security risk.</a:t>
          </a:r>
          <a:endParaRPr lang="en-GB" dirty="0"/>
        </a:p>
      </dgm:t>
    </dgm:pt>
    <dgm:pt modelId="{A2F45D5E-8C7F-4F5C-94FF-C3BFEE1ECEE6}" type="sibTrans" cxnId="{EDB2A08A-0AFC-4733-9B90-61B605A01163}">
      <dgm:prSet/>
      <dgm:spPr/>
      <dgm:t>
        <a:bodyPr/>
        <a:lstStyle/>
        <a:p>
          <a:endParaRPr lang="en-GB"/>
        </a:p>
      </dgm:t>
    </dgm:pt>
    <dgm:pt modelId="{A245F056-73E0-4CDC-9EE0-8DCF843B34F8}" type="parTrans" cxnId="{EDB2A08A-0AFC-4733-9B90-61B605A01163}">
      <dgm:prSet/>
      <dgm:spPr/>
      <dgm:t>
        <a:bodyPr/>
        <a:lstStyle/>
        <a:p>
          <a:endParaRPr lang="en-GB"/>
        </a:p>
      </dgm:t>
    </dgm:pt>
    <dgm:pt modelId="{11E25414-8177-4DD2-A1B5-5C87B5E2D582}" type="pres">
      <dgm:prSet presAssocID="{A68BAAC4-0162-4E49-AC94-27EF31689D1A}" presName="linearFlow" presStyleCnt="0">
        <dgm:presLayoutVars>
          <dgm:dir/>
          <dgm:animLvl val="lvl"/>
          <dgm:resizeHandles val="exact"/>
        </dgm:presLayoutVars>
      </dgm:prSet>
      <dgm:spPr/>
    </dgm:pt>
    <dgm:pt modelId="{8ED69EEF-78E0-48A7-AAF4-86DF640E328D}" type="pres">
      <dgm:prSet presAssocID="{858FF3AB-36BB-40B6-B387-B110BB9EEB2A}" presName="composite" presStyleCnt="0"/>
      <dgm:spPr/>
    </dgm:pt>
    <dgm:pt modelId="{BD35AD24-BA92-4168-AF92-DABFF21553E7}" type="pres">
      <dgm:prSet presAssocID="{858FF3AB-36BB-40B6-B387-B110BB9EEB2A}" presName="parentText" presStyleLbl="alignNode1" presStyleIdx="0" presStyleCnt="3">
        <dgm:presLayoutVars>
          <dgm:chMax val="1"/>
          <dgm:bulletEnabled val="1"/>
        </dgm:presLayoutVars>
      </dgm:prSet>
      <dgm:spPr/>
    </dgm:pt>
    <dgm:pt modelId="{2BFD6489-44A8-4535-9866-E2E89F92B9FE}" type="pres">
      <dgm:prSet presAssocID="{858FF3AB-36BB-40B6-B387-B110BB9EEB2A}" presName="descendantText" presStyleLbl="alignAcc1" presStyleIdx="0" presStyleCnt="3">
        <dgm:presLayoutVars>
          <dgm:bulletEnabled val="1"/>
        </dgm:presLayoutVars>
      </dgm:prSet>
      <dgm:spPr/>
    </dgm:pt>
    <dgm:pt modelId="{D6035882-0555-40E8-A345-331A670AF70E}" type="pres">
      <dgm:prSet presAssocID="{F758595D-963C-48FC-8D6A-93B47FDB9EBB}" presName="sp" presStyleCnt="0"/>
      <dgm:spPr/>
    </dgm:pt>
    <dgm:pt modelId="{DB4A3FC8-334D-442C-8EDE-4C620CF44CBF}" type="pres">
      <dgm:prSet presAssocID="{6480ACE2-480B-4D09-AA5F-440C338A1A5C}" presName="composite" presStyleCnt="0"/>
      <dgm:spPr/>
    </dgm:pt>
    <dgm:pt modelId="{947B567B-13FD-455E-8D13-310A900B54B1}" type="pres">
      <dgm:prSet presAssocID="{6480ACE2-480B-4D09-AA5F-440C338A1A5C}" presName="parentText" presStyleLbl="alignNode1" presStyleIdx="1" presStyleCnt="3">
        <dgm:presLayoutVars>
          <dgm:chMax val="1"/>
          <dgm:bulletEnabled val="1"/>
        </dgm:presLayoutVars>
      </dgm:prSet>
      <dgm:spPr/>
    </dgm:pt>
    <dgm:pt modelId="{5CEB30A7-2514-44A1-AFF7-F1C0ADB27107}" type="pres">
      <dgm:prSet presAssocID="{6480ACE2-480B-4D09-AA5F-440C338A1A5C}" presName="descendantText" presStyleLbl="alignAcc1" presStyleIdx="1" presStyleCnt="3">
        <dgm:presLayoutVars>
          <dgm:bulletEnabled val="1"/>
        </dgm:presLayoutVars>
      </dgm:prSet>
      <dgm:spPr/>
    </dgm:pt>
    <dgm:pt modelId="{EF5A1934-938E-4CEE-A0CB-35BE5A656B98}" type="pres">
      <dgm:prSet presAssocID="{77C6A385-3A08-456A-8128-A624A00133DB}" presName="sp" presStyleCnt="0"/>
      <dgm:spPr/>
    </dgm:pt>
    <dgm:pt modelId="{2174DF93-8E22-4C5E-8938-F4FD5BAB9B72}" type="pres">
      <dgm:prSet presAssocID="{9EDD56BE-BB30-4376-A9BB-28D16F05AD2F}" presName="composite" presStyleCnt="0"/>
      <dgm:spPr/>
    </dgm:pt>
    <dgm:pt modelId="{2B401FEE-B817-4190-9039-F7945DFA50D6}" type="pres">
      <dgm:prSet presAssocID="{9EDD56BE-BB30-4376-A9BB-28D16F05AD2F}" presName="parentText" presStyleLbl="alignNode1" presStyleIdx="2" presStyleCnt="3">
        <dgm:presLayoutVars>
          <dgm:chMax val="1"/>
          <dgm:bulletEnabled val="1"/>
        </dgm:presLayoutVars>
      </dgm:prSet>
      <dgm:spPr/>
    </dgm:pt>
    <dgm:pt modelId="{6203F059-3FB2-4E44-84AD-65007D0175A9}" type="pres">
      <dgm:prSet presAssocID="{9EDD56BE-BB30-4376-A9BB-28D16F05AD2F}" presName="descendantText" presStyleLbl="alignAcc1" presStyleIdx="2" presStyleCnt="3">
        <dgm:presLayoutVars>
          <dgm:bulletEnabled val="1"/>
        </dgm:presLayoutVars>
      </dgm:prSet>
      <dgm:spPr/>
    </dgm:pt>
  </dgm:ptLst>
  <dgm:cxnLst>
    <dgm:cxn modelId="{2A7BA80B-BE6E-4733-A36C-5B2602BE7675}" type="presOf" srcId="{E34A8DDF-46DC-44FE-813C-0155572945F7}" destId="{6203F059-3FB2-4E44-84AD-65007D0175A9}" srcOrd="0" destOrd="0" presId="urn:microsoft.com/office/officeart/2005/8/layout/chevron2"/>
    <dgm:cxn modelId="{8F2AC90F-F19D-4FD5-9115-20331985C8C3}" type="presOf" srcId="{7F22400C-3EAB-4647-A83F-23F8A922D178}" destId="{5CEB30A7-2514-44A1-AFF7-F1C0ADB27107}" srcOrd="0" destOrd="0" presId="urn:microsoft.com/office/officeart/2005/8/layout/chevron2"/>
    <dgm:cxn modelId="{24E5ED3E-068B-49B7-99E1-75CC39CB4D64}" type="presOf" srcId="{9EDD56BE-BB30-4376-A9BB-28D16F05AD2F}" destId="{2B401FEE-B817-4190-9039-F7945DFA50D6}" srcOrd="0" destOrd="0" presId="urn:microsoft.com/office/officeart/2005/8/layout/chevron2"/>
    <dgm:cxn modelId="{3214B348-DC6A-46D1-BE45-5F922A73544A}" type="presOf" srcId="{6480ACE2-480B-4D09-AA5F-440C338A1A5C}" destId="{947B567B-13FD-455E-8D13-310A900B54B1}" srcOrd="0" destOrd="0" presId="urn:microsoft.com/office/officeart/2005/8/layout/chevron2"/>
    <dgm:cxn modelId="{6DA66B6B-1FC5-4395-8204-14813C55A5B7}" srcId="{858FF3AB-36BB-40B6-B387-B110BB9EEB2A}" destId="{88E9DF17-2E9A-4024-9934-227719164841}" srcOrd="0" destOrd="0" parTransId="{6BE0077D-5F89-4141-9A23-7B14BB8508FD}" sibTransId="{B5814F42-E378-4EB4-9FAF-60342D325222}"/>
    <dgm:cxn modelId="{0ED7617B-5C4B-494B-99D9-ACACEA15F807}" type="presOf" srcId="{88E9DF17-2E9A-4024-9934-227719164841}" destId="{2BFD6489-44A8-4535-9866-E2E89F92B9FE}" srcOrd="0" destOrd="0" presId="urn:microsoft.com/office/officeart/2005/8/layout/chevron2"/>
    <dgm:cxn modelId="{B09B2A81-2B34-407A-AB27-B943238A8A39}" srcId="{A68BAAC4-0162-4E49-AC94-27EF31689D1A}" destId="{858FF3AB-36BB-40B6-B387-B110BB9EEB2A}" srcOrd="0" destOrd="0" parTransId="{116872A3-AD78-4C07-8AC7-FFA0737F0850}" sibTransId="{F758595D-963C-48FC-8D6A-93B47FDB9EBB}"/>
    <dgm:cxn modelId="{BB331D84-F9B1-424D-BCAB-5882750DC576}" srcId="{A68BAAC4-0162-4E49-AC94-27EF31689D1A}" destId="{9EDD56BE-BB30-4376-A9BB-28D16F05AD2F}" srcOrd="2" destOrd="0" parTransId="{89ADC294-FD18-40A5-A9BA-EB96EE60FE8E}" sibTransId="{36B08246-8907-407F-9858-1CDF96A37B7E}"/>
    <dgm:cxn modelId="{EDB2A08A-0AFC-4733-9B90-61B605A01163}" srcId="{9EDD56BE-BB30-4376-A9BB-28D16F05AD2F}" destId="{E34A8DDF-46DC-44FE-813C-0155572945F7}" srcOrd="0" destOrd="0" parTransId="{A245F056-73E0-4CDC-9EE0-8DCF843B34F8}" sibTransId="{A2F45D5E-8C7F-4F5C-94FF-C3BFEE1ECEE6}"/>
    <dgm:cxn modelId="{0CD7B2BA-340E-44E5-9F4F-5610438F4427}" type="presOf" srcId="{A68BAAC4-0162-4E49-AC94-27EF31689D1A}" destId="{11E25414-8177-4DD2-A1B5-5C87B5E2D582}" srcOrd="0" destOrd="0" presId="urn:microsoft.com/office/officeart/2005/8/layout/chevron2"/>
    <dgm:cxn modelId="{ED3DDCC1-2D35-4D90-9081-308594A301EC}" type="presOf" srcId="{858FF3AB-36BB-40B6-B387-B110BB9EEB2A}" destId="{BD35AD24-BA92-4168-AF92-DABFF21553E7}" srcOrd="0" destOrd="0" presId="urn:microsoft.com/office/officeart/2005/8/layout/chevron2"/>
    <dgm:cxn modelId="{9B686AC2-C475-40E1-8BA5-65DC091B1342}" srcId="{6480ACE2-480B-4D09-AA5F-440C338A1A5C}" destId="{7F22400C-3EAB-4647-A83F-23F8A922D178}" srcOrd="0" destOrd="0" parTransId="{2BF33279-FC94-469A-AF61-BE9401D840FE}" sibTransId="{D49C3ABD-C398-44DE-A32B-3A0D93046C02}"/>
    <dgm:cxn modelId="{9AB7DDC5-07F0-4374-A8FC-B1FABBB6D4B4}" srcId="{A68BAAC4-0162-4E49-AC94-27EF31689D1A}" destId="{6480ACE2-480B-4D09-AA5F-440C338A1A5C}" srcOrd="1" destOrd="0" parTransId="{3DE192F8-E96D-4458-A753-E9AAC97CC9E3}" sibTransId="{77C6A385-3A08-456A-8128-A624A00133DB}"/>
    <dgm:cxn modelId="{EFEBB901-2165-40C5-AF71-B19B51484943}" type="presParOf" srcId="{11E25414-8177-4DD2-A1B5-5C87B5E2D582}" destId="{8ED69EEF-78E0-48A7-AAF4-86DF640E328D}" srcOrd="0" destOrd="0" presId="urn:microsoft.com/office/officeart/2005/8/layout/chevron2"/>
    <dgm:cxn modelId="{769DEE05-C228-47CE-9E97-7EE3AF20C5EB}" type="presParOf" srcId="{8ED69EEF-78E0-48A7-AAF4-86DF640E328D}" destId="{BD35AD24-BA92-4168-AF92-DABFF21553E7}" srcOrd="0" destOrd="0" presId="urn:microsoft.com/office/officeart/2005/8/layout/chevron2"/>
    <dgm:cxn modelId="{247A4706-316E-4833-9248-DE2FCD574A55}" type="presParOf" srcId="{8ED69EEF-78E0-48A7-AAF4-86DF640E328D}" destId="{2BFD6489-44A8-4535-9866-E2E89F92B9FE}" srcOrd="1" destOrd="0" presId="urn:microsoft.com/office/officeart/2005/8/layout/chevron2"/>
    <dgm:cxn modelId="{16657021-9AD7-4043-AAB8-CDD46C5B9A31}" type="presParOf" srcId="{11E25414-8177-4DD2-A1B5-5C87B5E2D582}" destId="{D6035882-0555-40E8-A345-331A670AF70E}" srcOrd="1" destOrd="0" presId="urn:microsoft.com/office/officeart/2005/8/layout/chevron2"/>
    <dgm:cxn modelId="{7FE87173-4D48-4CB3-B4EA-FBD300C8A56C}" type="presParOf" srcId="{11E25414-8177-4DD2-A1B5-5C87B5E2D582}" destId="{DB4A3FC8-334D-442C-8EDE-4C620CF44CBF}" srcOrd="2" destOrd="0" presId="urn:microsoft.com/office/officeart/2005/8/layout/chevron2"/>
    <dgm:cxn modelId="{FE8C6691-E25D-406F-BB34-7EF33BBFBAA5}" type="presParOf" srcId="{DB4A3FC8-334D-442C-8EDE-4C620CF44CBF}" destId="{947B567B-13FD-455E-8D13-310A900B54B1}" srcOrd="0" destOrd="0" presId="urn:microsoft.com/office/officeart/2005/8/layout/chevron2"/>
    <dgm:cxn modelId="{EEE375E4-7DC2-47D2-BB38-5C39B40A5D9D}" type="presParOf" srcId="{DB4A3FC8-334D-442C-8EDE-4C620CF44CBF}" destId="{5CEB30A7-2514-44A1-AFF7-F1C0ADB27107}" srcOrd="1" destOrd="0" presId="urn:microsoft.com/office/officeart/2005/8/layout/chevron2"/>
    <dgm:cxn modelId="{FDB4E1BD-728F-487D-A15A-5C0B6E087352}" type="presParOf" srcId="{11E25414-8177-4DD2-A1B5-5C87B5E2D582}" destId="{EF5A1934-938E-4CEE-A0CB-35BE5A656B98}" srcOrd="3" destOrd="0" presId="urn:microsoft.com/office/officeart/2005/8/layout/chevron2"/>
    <dgm:cxn modelId="{0D096DD1-6B7C-4B65-940E-B3A3112991AA}" type="presParOf" srcId="{11E25414-8177-4DD2-A1B5-5C87B5E2D582}" destId="{2174DF93-8E22-4C5E-8938-F4FD5BAB9B72}" srcOrd="4" destOrd="0" presId="urn:microsoft.com/office/officeart/2005/8/layout/chevron2"/>
    <dgm:cxn modelId="{08231573-29C5-41CF-9CBF-1CAAD7A44B12}" type="presParOf" srcId="{2174DF93-8E22-4C5E-8938-F4FD5BAB9B72}" destId="{2B401FEE-B817-4190-9039-F7945DFA50D6}" srcOrd="0" destOrd="0" presId="urn:microsoft.com/office/officeart/2005/8/layout/chevron2"/>
    <dgm:cxn modelId="{91880384-E3D0-4F43-BAB8-F4D058B9E22A}" type="presParOf" srcId="{2174DF93-8E22-4C5E-8938-F4FD5BAB9B72}" destId="{6203F059-3FB2-4E44-84AD-65007D0175A9}"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68BAAC4-0162-4E49-AC94-27EF31689D1A}" type="doc">
      <dgm:prSet loTypeId="urn:microsoft.com/office/officeart/2005/8/layout/chevron2" loCatId="list" qsTypeId="urn:microsoft.com/office/officeart/2005/8/quickstyle/simple4" qsCatId="simple" csTypeId="urn:microsoft.com/office/officeart/2005/8/colors/colorful3" csCatId="colorful" phldr="1"/>
      <dgm:spPr/>
      <dgm:t>
        <a:bodyPr/>
        <a:lstStyle/>
        <a:p>
          <a:endParaRPr lang="en-GB"/>
        </a:p>
      </dgm:t>
    </dgm:pt>
    <dgm:pt modelId="{858FF3AB-36BB-40B6-B387-B110BB9EEB2A}">
      <dgm:prSet phldrT="[Text]" custT="1"/>
      <dgm:spPr/>
      <dgm:t>
        <a:bodyPr/>
        <a:lstStyle/>
        <a:p>
          <a:r>
            <a:rPr lang="en-US" sz="1800" b="1" dirty="0">
              <a:effectLst>
                <a:outerShdw blurRad="38100" dist="38100" dir="2700000" algn="tl">
                  <a:srgbClr val="000000">
                    <a:alpha val="43137"/>
                  </a:srgbClr>
                </a:outerShdw>
              </a:effectLst>
            </a:rPr>
            <a:t>Dependency and Reliance</a:t>
          </a:r>
          <a:endParaRPr lang="en-GB" sz="1800" b="1" dirty="0">
            <a:effectLst>
              <a:outerShdw blurRad="38100" dist="38100" dir="2700000" algn="tl">
                <a:srgbClr val="000000">
                  <a:alpha val="43137"/>
                </a:srgbClr>
              </a:outerShdw>
            </a:effectLst>
          </a:endParaRPr>
        </a:p>
      </dgm:t>
    </dgm:pt>
    <dgm:pt modelId="{116872A3-AD78-4C07-8AC7-FFA0737F0850}" type="parTrans" cxnId="{B09B2A81-2B34-407A-AB27-B943238A8A39}">
      <dgm:prSet/>
      <dgm:spPr/>
      <dgm:t>
        <a:bodyPr/>
        <a:lstStyle/>
        <a:p>
          <a:endParaRPr lang="en-GB"/>
        </a:p>
      </dgm:t>
    </dgm:pt>
    <dgm:pt modelId="{F758595D-963C-48FC-8D6A-93B47FDB9EBB}" type="sibTrans" cxnId="{B09B2A81-2B34-407A-AB27-B943238A8A39}">
      <dgm:prSet/>
      <dgm:spPr/>
      <dgm:t>
        <a:bodyPr/>
        <a:lstStyle/>
        <a:p>
          <a:endParaRPr lang="en-GB"/>
        </a:p>
      </dgm:t>
    </dgm:pt>
    <dgm:pt modelId="{88E9DF17-2E9A-4024-9934-227719164841}">
      <dgm:prSet phldrT="[Text]"/>
      <dgm:spPr/>
      <dgm:t>
        <a:bodyPr/>
        <a:lstStyle/>
        <a:p>
          <a:pPr algn="l">
            <a:buFont typeface="Arial" panose="020B0604020202020204" pitchFamily="34" charset="0"/>
            <a:buChar char="•"/>
          </a:pPr>
          <a:r>
            <a:rPr lang="en-US" dirty="0"/>
            <a:t>They often process and store user interactions and personal data, raising privacy concerns. There is a risk that sensitive information could be accessed or misused, leading to potential breaches or unauthorized access to personal data.</a:t>
          </a:r>
          <a:endParaRPr lang="en-GB" dirty="0"/>
        </a:p>
      </dgm:t>
    </dgm:pt>
    <dgm:pt modelId="{6BE0077D-5F89-4141-9A23-7B14BB8508FD}" type="parTrans" cxnId="{6DA66B6B-1FC5-4395-8204-14813C55A5B7}">
      <dgm:prSet/>
      <dgm:spPr/>
      <dgm:t>
        <a:bodyPr/>
        <a:lstStyle/>
        <a:p>
          <a:endParaRPr lang="en-GB"/>
        </a:p>
      </dgm:t>
    </dgm:pt>
    <dgm:pt modelId="{B5814F42-E378-4EB4-9FAF-60342D325222}" type="sibTrans" cxnId="{6DA66B6B-1FC5-4395-8204-14813C55A5B7}">
      <dgm:prSet/>
      <dgm:spPr/>
      <dgm:t>
        <a:bodyPr/>
        <a:lstStyle/>
        <a:p>
          <a:endParaRPr lang="en-GB"/>
        </a:p>
      </dgm:t>
    </dgm:pt>
    <dgm:pt modelId="{7F22400C-3EAB-4647-A83F-23F8A922D178}">
      <dgm:prSet phldrT="[Text]"/>
      <dgm:spPr/>
      <dgm:t>
        <a:bodyPr/>
        <a:lstStyle/>
        <a:p>
          <a:pPr>
            <a:buFont typeface="Arial" panose="020B0604020202020204" pitchFamily="34" charset="0"/>
            <a:buChar char="•"/>
          </a:pPr>
          <a:r>
            <a:rPr lang="en-US" dirty="0"/>
            <a:t>may struggle to understand context or intent beyond the immediate command. They often lack the ability to interpret nuanced queries or engage in complex conversations, limiting their effectiveness in certain scenarios.</a:t>
          </a:r>
          <a:r>
            <a:rPr lang="en-US" b="0" u="none" dirty="0">
              <a:uFillTx/>
            </a:rPr>
            <a:t>.</a:t>
          </a:r>
          <a:endParaRPr lang="en-GB" b="0" dirty="0"/>
        </a:p>
      </dgm:t>
    </dgm:pt>
    <dgm:pt modelId="{2BF33279-FC94-469A-AF61-BE9401D840FE}" type="parTrans" cxnId="{9B686AC2-C475-40E1-8BA5-65DC091B1342}">
      <dgm:prSet/>
      <dgm:spPr/>
      <dgm:t>
        <a:bodyPr/>
        <a:lstStyle/>
        <a:p>
          <a:endParaRPr lang="en-GB"/>
        </a:p>
      </dgm:t>
    </dgm:pt>
    <dgm:pt modelId="{D49C3ABD-C398-44DE-A32B-3A0D93046C02}" type="sibTrans" cxnId="{9B686AC2-C475-40E1-8BA5-65DC091B1342}">
      <dgm:prSet/>
      <dgm:spPr/>
      <dgm:t>
        <a:bodyPr/>
        <a:lstStyle/>
        <a:p>
          <a:endParaRPr lang="en-GB"/>
        </a:p>
      </dgm:t>
    </dgm:pt>
    <dgm:pt modelId="{6480ACE2-480B-4D09-AA5F-440C338A1A5C}">
      <dgm:prSet phldrT="[Text]" custT="1"/>
      <dgm:spPr/>
      <dgm:t>
        <a:bodyPr/>
        <a:lstStyle/>
        <a:p>
          <a:r>
            <a:rPr lang="en-US" sz="1800" b="1" dirty="0">
              <a:effectLst>
                <a:outerShdw blurRad="38100" dist="38100" dir="2700000" algn="tl">
                  <a:srgbClr val="000000">
                    <a:alpha val="43137"/>
                  </a:srgbClr>
                </a:outerShdw>
              </a:effectLst>
            </a:rPr>
            <a:t>Lack of Contextual Understanding</a:t>
          </a:r>
          <a:endParaRPr lang="en-GB" sz="1800" b="1" dirty="0">
            <a:effectLst>
              <a:outerShdw blurRad="38100" dist="38100" dir="2700000" algn="tl">
                <a:srgbClr val="000000">
                  <a:alpha val="43137"/>
                </a:srgbClr>
              </a:outerShdw>
            </a:effectLst>
          </a:endParaRPr>
        </a:p>
      </dgm:t>
    </dgm:pt>
    <dgm:pt modelId="{77C6A385-3A08-456A-8128-A624A00133DB}" type="sibTrans" cxnId="{9AB7DDC5-07F0-4374-A8FC-B1FABBB6D4B4}">
      <dgm:prSet/>
      <dgm:spPr/>
      <dgm:t>
        <a:bodyPr/>
        <a:lstStyle/>
        <a:p>
          <a:endParaRPr lang="en-GB"/>
        </a:p>
      </dgm:t>
    </dgm:pt>
    <dgm:pt modelId="{3DE192F8-E96D-4458-A753-E9AAC97CC9E3}" type="parTrans" cxnId="{9AB7DDC5-07F0-4374-A8FC-B1FABBB6D4B4}">
      <dgm:prSet/>
      <dgm:spPr/>
      <dgm:t>
        <a:bodyPr/>
        <a:lstStyle/>
        <a:p>
          <a:endParaRPr lang="en-GB"/>
        </a:p>
      </dgm:t>
    </dgm:pt>
    <dgm:pt modelId="{11E25414-8177-4DD2-A1B5-5C87B5E2D582}" type="pres">
      <dgm:prSet presAssocID="{A68BAAC4-0162-4E49-AC94-27EF31689D1A}" presName="linearFlow" presStyleCnt="0">
        <dgm:presLayoutVars>
          <dgm:dir/>
          <dgm:animLvl val="lvl"/>
          <dgm:resizeHandles val="exact"/>
        </dgm:presLayoutVars>
      </dgm:prSet>
      <dgm:spPr/>
    </dgm:pt>
    <dgm:pt modelId="{8ED69EEF-78E0-48A7-AAF4-86DF640E328D}" type="pres">
      <dgm:prSet presAssocID="{858FF3AB-36BB-40B6-B387-B110BB9EEB2A}" presName="composite" presStyleCnt="0"/>
      <dgm:spPr/>
    </dgm:pt>
    <dgm:pt modelId="{BD35AD24-BA92-4168-AF92-DABFF21553E7}" type="pres">
      <dgm:prSet presAssocID="{858FF3AB-36BB-40B6-B387-B110BB9EEB2A}" presName="parentText" presStyleLbl="alignNode1" presStyleIdx="0" presStyleCnt="2">
        <dgm:presLayoutVars>
          <dgm:chMax val="1"/>
          <dgm:bulletEnabled val="1"/>
        </dgm:presLayoutVars>
      </dgm:prSet>
      <dgm:spPr/>
    </dgm:pt>
    <dgm:pt modelId="{2BFD6489-44A8-4535-9866-E2E89F92B9FE}" type="pres">
      <dgm:prSet presAssocID="{858FF3AB-36BB-40B6-B387-B110BB9EEB2A}" presName="descendantText" presStyleLbl="alignAcc1" presStyleIdx="0" presStyleCnt="2">
        <dgm:presLayoutVars>
          <dgm:bulletEnabled val="1"/>
        </dgm:presLayoutVars>
      </dgm:prSet>
      <dgm:spPr/>
    </dgm:pt>
    <dgm:pt modelId="{D6035882-0555-40E8-A345-331A670AF70E}" type="pres">
      <dgm:prSet presAssocID="{F758595D-963C-48FC-8D6A-93B47FDB9EBB}" presName="sp" presStyleCnt="0"/>
      <dgm:spPr/>
    </dgm:pt>
    <dgm:pt modelId="{DB4A3FC8-334D-442C-8EDE-4C620CF44CBF}" type="pres">
      <dgm:prSet presAssocID="{6480ACE2-480B-4D09-AA5F-440C338A1A5C}" presName="composite" presStyleCnt="0"/>
      <dgm:spPr/>
    </dgm:pt>
    <dgm:pt modelId="{947B567B-13FD-455E-8D13-310A900B54B1}" type="pres">
      <dgm:prSet presAssocID="{6480ACE2-480B-4D09-AA5F-440C338A1A5C}" presName="parentText" presStyleLbl="alignNode1" presStyleIdx="1" presStyleCnt="2">
        <dgm:presLayoutVars>
          <dgm:chMax val="1"/>
          <dgm:bulletEnabled val="1"/>
        </dgm:presLayoutVars>
      </dgm:prSet>
      <dgm:spPr/>
    </dgm:pt>
    <dgm:pt modelId="{5CEB30A7-2514-44A1-AFF7-F1C0ADB27107}" type="pres">
      <dgm:prSet presAssocID="{6480ACE2-480B-4D09-AA5F-440C338A1A5C}" presName="descendantText" presStyleLbl="alignAcc1" presStyleIdx="1" presStyleCnt="2">
        <dgm:presLayoutVars>
          <dgm:bulletEnabled val="1"/>
        </dgm:presLayoutVars>
      </dgm:prSet>
      <dgm:spPr/>
    </dgm:pt>
  </dgm:ptLst>
  <dgm:cxnLst>
    <dgm:cxn modelId="{8F2AC90F-F19D-4FD5-9115-20331985C8C3}" type="presOf" srcId="{7F22400C-3EAB-4647-A83F-23F8A922D178}" destId="{5CEB30A7-2514-44A1-AFF7-F1C0ADB27107}" srcOrd="0" destOrd="0" presId="urn:microsoft.com/office/officeart/2005/8/layout/chevron2"/>
    <dgm:cxn modelId="{3214B348-DC6A-46D1-BE45-5F922A73544A}" type="presOf" srcId="{6480ACE2-480B-4D09-AA5F-440C338A1A5C}" destId="{947B567B-13FD-455E-8D13-310A900B54B1}" srcOrd="0" destOrd="0" presId="urn:microsoft.com/office/officeart/2005/8/layout/chevron2"/>
    <dgm:cxn modelId="{6DA66B6B-1FC5-4395-8204-14813C55A5B7}" srcId="{858FF3AB-36BB-40B6-B387-B110BB9EEB2A}" destId="{88E9DF17-2E9A-4024-9934-227719164841}" srcOrd="0" destOrd="0" parTransId="{6BE0077D-5F89-4141-9A23-7B14BB8508FD}" sibTransId="{B5814F42-E378-4EB4-9FAF-60342D325222}"/>
    <dgm:cxn modelId="{0ED7617B-5C4B-494B-99D9-ACACEA15F807}" type="presOf" srcId="{88E9DF17-2E9A-4024-9934-227719164841}" destId="{2BFD6489-44A8-4535-9866-E2E89F92B9FE}" srcOrd="0" destOrd="0" presId="urn:microsoft.com/office/officeart/2005/8/layout/chevron2"/>
    <dgm:cxn modelId="{B09B2A81-2B34-407A-AB27-B943238A8A39}" srcId="{A68BAAC4-0162-4E49-AC94-27EF31689D1A}" destId="{858FF3AB-36BB-40B6-B387-B110BB9EEB2A}" srcOrd="0" destOrd="0" parTransId="{116872A3-AD78-4C07-8AC7-FFA0737F0850}" sibTransId="{F758595D-963C-48FC-8D6A-93B47FDB9EBB}"/>
    <dgm:cxn modelId="{0CD7B2BA-340E-44E5-9F4F-5610438F4427}" type="presOf" srcId="{A68BAAC4-0162-4E49-AC94-27EF31689D1A}" destId="{11E25414-8177-4DD2-A1B5-5C87B5E2D582}" srcOrd="0" destOrd="0" presId="urn:microsoft.com/office/officeart/2005/8/layout/chevron2"/>
    <dgm:cxn modelId="{ED3DDCC1-2D35-4D90-9081-308594A301EC}" type="presOf" srcId="{858FF3AB-36BB-40B6-B387-B110BB9EEB2A}" destId="{BD35AD24-BA92-4168-AF92-DABFF21553E7}" srcOrd="0" destOrd="0" presId="urn:microsoft.com/office/officeart/2005/8/layout/chevron2"/>
    <dgm:cxn modelId="{9B686AC2-C475-40E1-8BA5-65DC091B1342}" srcId="{6480ACE2-480B-4D09-AA5F-440C338A1A5C}" destId="{7F22400C-3EAB-4647-A83F-23F8A922D178}" srcOrd="0" destOrd="0" parTransId="{2BF33279-FC94-469A-AF61-BE9401D840FE}" sibTransId="{D49C3ABD-C398-44DE-A32B-3A0D93046C02}"/>
    <dgm:cxn modelId="{9AB7DDC5-07F0-4374-A8FC-B1FABBB6D4B4}" srcId="{A68BAAC4-0162-4E49-AC94-27EF31689D1A}" destId="{6480ACE2-480B-4D09-AA5F-440C338A1A5C}" srcOrd="1" destOrd="0" parTransId="{3DE192F8-E96D-4458-A753-E9AAC97CC9E3}" sibTransId="{77C6A385-3A08-456A-8128-A624A00133DB}"/>
    <dgm:cxn modelId="{EFEBB901-2165-40C5-AF71-B19B51484943}" type="presParOf" srcId="{11E25414-8177-4DD2-A1B5-5C87B5E2D582}" destId="{8ED69EEF-78E0-48A7-AAF4-86DF640E328D}" srcOrd="0" destOrd="0" presId="urn:microsoft.com/office/officeart/2005/8/layout/chevron2"/>
    <dgm:cxn modelId="{769DEE05-C228-47CE-9E97-7EE3AF20C5EB}" type="presParOf" srcId="{8ED69EEF-78E0-48A7-AAF4-86DF640E328D}" destId="{BD35AD24-BA92-4168-AF92-DABFF21553E7}" srcOrd="0" destOrd="0" presId="urn:microsoft.com/office/officeart/2005/8/layout/chevron2"/>
    <dgm:cxn modelId="{247A4706-316E-4833-9248-DE2FCD574A55}" type="presParOf" srcId="{8ED69EEF-78E0-48A7-AAF4-86DF640E328D}" destId="{2BFD6489-44A8-4535-9866-E2E89F92B9FE}" srcOrd="1" destOrd="0" presId="urn:microsoft.com/office/officeart/2005/8/layout/chevron2"/>
    <dgm:cxn modelId="{16657021-9AD7-4043-AAB8-CDD46C5B9A31}" type="presParOf" srcId="{11E25414-8177-4DD2-A1B5-5C87B5E2D582}" destId="{D6035882-0555-40E8-A345-331A670AF70E}" srcOrd="1" destOrd="0" presId="urn:microsoft.com/office/officeart/2005/8/layout/chevron2"/>
    <dgm:cxn modelId="{7FE87173-4D48-4CB3-B4EA-FBD300C8A56C}" type="presParOf" srcId="{11E25414-8177-4DD2-A1B5-5C87B5E2D582}" destId="{DB4A3FC8-334D-442C-8EDE-4C620CF44CBF}" srcOrd="2" destOrd="0" presId="urn:microsoft.com/office/officeart/2005/8/layout/chevron2"/>
    <dgm:cxn modelId="{FE8C6691-E25D-406F-BB34-7EF33BBFBAA5}" type="presParOf" srcId="{DB4A3FC8-334D-442C-8EDE-4C620CF44CBF}" destId="{947B567B-13FD-455E-8D13-310A900B54B1}" srcOrd="0" destOrd="0" presId="urn:microsoft.com/office/officeart/2005/8/layout/chevron2"/>
    <dgm:cxn modelId="{EEE375E4-7DC2-47D2-BB38-5C39B40A5D9D}" type="presParOf" srcId="{DB4A3FC8-334D-442C-8EDE-4C620CF44CBF}" destId="{5CEB30A7-2514-44A1-AFF7-F1C0ADB27107}"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388495-0182-46BF-9AE7-680265EEBA74}">
      <dsp:nvSpPr>
        <dsp:cNvPr id="0" name=""/>
        <dsp:cNvSpPr/>
      </dsp:nvSpPr>
      <dsp:spPr>
        <a:xfrm>
          <a:off x="0" y="291213"/>
          <a:ext cx="3723679" cy="2234207"/>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Utilizes AI algorithms to enable voice based communication between humans and machines.</a:t>
          </a:r>
        </a:p>
      </dsp:txBody>
      <dsp:txXfrm>
        <a:off x="0" y="291213"/>
        <a:ext cx="3723679" cy="2234207"/>
      </dsp:txXfrm>
    </dsp:sp>
    <dsp:sp modelId="{D5756524-08D1-4DAB-991F-8E9EE3F741DE}">
      <dsp:nvSpPr>
        <dsp:cNvPr id="0" name=""/>
        <dsp:cNvSpPr/>
      </dsp:nvSpPr>
      <dsp:spPr>
        <a:xfrm>
          <a:off x="4096047" y="291213"/>
          <a:ext cx="3723679" cy="2234207"/>
        </a:xfrm>
        <a:prstGeom prst="rect">
          <a:avLst/>
        </a:prstGeom>
        <a:gradFill rotWithShape="0">
          <a:gsLst>
            <a:gs pos="0">
              <a:schemeClr val="accent2">
                <a:hueOff val="-330843"/>
                <a:satOff val="373"/>
                <a:lumOff val="882"/>
                <a:alphaOff val="0"/>
                <a:tint val="98000"/>
                <a:lumMod val="110000"/>
              </a:schemeClr>
            </a:gs>
            <a:gs pos="84000">
              <a:schemeClr val="accent2">
                <a:hueOff val="-330843"/>
                <a:satOff val="373"/>
                <a:lumOff val="882"/>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Employs natural language processing(NLP) &amp; speech recognition technologies to inter[ret user queries spoken in natural language.</a:t>
          </a:r>
        </a:p>
      </dsp:txBody>
      <dsp:txXfrm>
        <a:off x="4096047" y="291213"/>
        <a:ext cx="3723679" cy="2234207"/>
      </dsp:txXfrm>
    </dsp:sp>
    <dsp:sp modelId="{6E6960D4-5AED-4FAC-BDFE-53105D760A20}">
      <dsp:nvSpPr>
        <dsp:cNvPr id="0" name=""/>
        <dsp:cNvSpPr/>
      </dsp:nvSpPr>
      <dsp:spPr>
        <a:xfrm>
          <a:off x="8192095" y="291213"/>
          <a:ext cx="3723679" cy="2234207"/>
        </a:xfrm>
        <a:prstGeom prst="rect">
          <a:avLst/>
        </a:prstGeom>
        <a:gradFill rotWithShape="0">
          <a:gsLst>
            <a:gs pos="0">
              <a:schemeClr val="accent2">
                <a:hueOff val="-661686"/>
                <a:satOff val="746"/>
                <a:lumOff val="1765"/>
                <a:alphaOff val="0"/>
                <a:tint val="98000"/>
                <a:lumMod val="110000"/>
              </a:schemeClr>
            </a:gs>
            <a:gs pos="84000">
              <a:schemeClr val="accent2">
                <a:hueOff val="-661686"/>
                <a:satOff val="746"/>
                <a:lumOff val="1765"/>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Capable of recognizing different accents, dialects, and speech patterns, making them accessible to a wide range of users.</a:t>
          </a:r>
          <a:endParaRPr lang="en-GB" sz="2400" kern="1200" dirty="0"/>
        </a:p>
      </dsp:txBody>
      <dsp:txXfrm>
        <a:off x="8192095" y="291213"/>
        <a:ext cx="3723679" cy="2234207"/>
      </dsp:txXfrm>
    </dsp:sp>
    <dsp:sp modelId="{38CD3640-7D1F-417E-91B9-7770EF82ED6D}">
      <dsp:nvSpPr>
        <dsp:cNvPr id="0" name=""/>
        <dsp:cNvSpPr/>
      </dsp:nvSpPr>
      <dsp:spPr>
        <a:xfrm>
          <a:off x="1609728" y="2897789"/>
          <a:ext cx="4162105" cy="2237961"/>
        </a:xfrm>
        <a:prstGeom prst="rect">
          <a:avLst/>
        </a:prstGeom>
        <a:gradFill rotWithShape="0">
          <a:gsLst>
            <a:gs pos="0">
              <a:schemeClr val="accent2">
                <a:hueOff val="-992530"/>
                <a:satOff val="1119"/>
                <a:lumOff val="2647"/>
                <a:alphaOff val="0"/>
                <a:tint val="98000"/>
                <a:lumMod val="110000"/>
              </a:schemeClr>
            </a:gs>
            <a:gs pos="84000">
              <a:schemeClr val="accent2">
                <a:hueOff val="-992530"/>
                <a:satOff val="1119"/>
                <a:lumOff val="2647"/>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Font typeface="Times New Roman" panose="02020603050405020304" pitchFamily="18" charset="0"/>
            <a:buNone/>
          </a:pPr>
          <a:r>
            <a:rPr lang="en-US" sz="2400" kern="1200" dirty="0"/>
            <a:t>Designed to provide real-time assistance, such as answering questions, performing internet searches, setting reminders, controlling smart devices, and more</a:t>
          </a:r>
          <a:endParaRPr lang="en-GB" sz="2400" kern="1200" dirty="0"/>
        </a:p>
      </dsp:txBody>
      <dsp:txXfrm>
        <a:off x="1609728" y="2897789"/>
        <a:ext cx="4162105" cy="2237961"/>
      </dsp:txXfrm>
    </dsp:sp>
    <dsp:sp modelId="{9208C28E-8E43-4C65-B9CE-0E55DD6CE164}">
      <dsp:nvSpPr>
        <dsp:cNvPr id="0" name=""/>
        <dsp:cNvSpPr/>
      </dsp:nvSpPr>
      <dsp:spPr>
        <a:xfrm>
          <a:off x="6144201" y="2899665"/>
          <a:ext cx="4161845" cy="2234207"/>
        </a:xfrm>
        <a:prstGeom prst="rect">
          <a:avLst/>
        </a:prstGeom>
        <a:gradFill rotWithShape="0">
          <a:gsLst>
            <a:gs pos="0">
              <a:schemeClr val="accent2">
                <a:hueOff val="-1323373"/>
                <a:satOff val="1492"/>
                <a:lumOff val="3530"/>
                <a:alphaOff val="0"/>
                <a:tint val="98000"/>
                <a:lumMod val="110000"/>
              </a:schemeClr>
            </a:gs>
            <a:gs pos="84000">
              <a:schemeClr val="accent2">
                <a:hueOff val="-1323373"/>
                <a:satOff val="1492"/>
                <a:lumOff val="353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Through ML &amp; deep learning techniques, voice assistants can learn and adapt to user preferences, improving their accuracy and contextual understanding</a:t>
          </a:r>
          <a:endParaRPr lang="en-GB" sz="2600" kern="1200" dirty="0"/>
        </a:p>
      </dsp:txBody>
      <dsp:txXfrm>
        <a:off x="6144201" y="2899665"/>
        <a:ext cx="4161845" cy="22342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CD288D-D1F0-47F3-9F10-F07D8B51B6D2}">
      <dsp:nvSpPr>
        <dsp:cNvPr id="0" name=""/>
        <dsp:cNvSpPr/>
      </dsp:nvSpPr>
      <dsp:spPr>
        <a:xfrm>
          <a:off x="0" y="0"/>
          <a:ext cx="9828847" cy="1580197"/>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effectLst>
                <a:outerShdw blurRad="38100" dist="38100" dir="2700000" algn="tl">
                  <a:srgbClr val="000000">
                    <a:alpha val="43137"/>
                  </a:srgbClr>
                </a:outerShdw>
              </a:effectLst>
            </a:rPr>
            <a:t>The core technologies enabling AI voice assistants include natural language processing (NLP), automatic speech recognition (ASR), machine learning (ML), and deep learning (DL).</a:t>
          </a:r>
          <a:endParaRPr lang="en-GB" sz="2500" kern="1200" dirty="0">
            <a:effectLst>
              <a:outerShdw blurRad="38100" dist="38100" dir="2700000" algn="tl">
                <a:srgbClr val="000000">
                  <a:alpha val="43137"/>
                </a:srgbClr>
              </a:outerShdw>
            </a:effectLst>
          </a:endParaRPr>
        </a:p>
      </dsp:txBody>
      <dsp:txXfrm>
        <a:off x="46282" y="46282"/>
        <a:ext cx="8123691" cy="1487633"/>
      </dsp:txXfrm>
    </dsp:sp>
    <dsp:sp modelId="{D73F8C2F-D8C2-4EC4-992A-AF9EB157ABC4}">
      <dsp:nvSpPr>
        <dsp:cNvPr id="0" name=""/>
        <dsp:cNvSpPr/>
      </dsp:nvSpPr>
      <dsp:spPr>
        <a:xfrm>
          <a:off x="867251" y="1843563"/>
          <a:ext cx="9828847" cy="1580197"/>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effectLst>
                <a:outerShdw blurRad="38100" dist="38100" dir="2700000" algn="tl">
                  <a:srgbClr val="000000">
                    <a:alpha val="43137"/>
                  </a:srgbClr>
                </a:outerShdw>
              </a:effectLst>
            </a:rPr>
            <a:t>NLP algorithms extract semantic meaning from spoken language, enabling the comprehension of user queries. ASR technology converts spoken language into written text, facilitating accurate command interpretation. </a:t>
          </a:r>
          <a:endParaRPr lang="en-GB" sz="2500" kern="1200" dirty="0">
            <a:effectLst>
              <a:outerShdw blurRad="38100" dist="38100" dir="2700000" algn="tl">
                <a:srgbClr val="000000">
                  <a:alpha val="43137"/>
                </a:srgbClr>
              </a:outerShdw>
            </a:effectLst>
          </a:endParaRPr>
        </a:p>
      </dsp:txBody>
      <dsp:txXfrm>
        <a:off x="913533" y="1889845"/>
        <a:ext cx="7841903" cy="1487633"/>
      </dsp:txXfrm>
    </dsp:sp>
    <dsp:sp modelId="{C2EAA2D4-2D50-4917-BE4D-FCA90E8F2088}">
      <dsp:nvSpPr>
        <dsp:cNvPr id="0" name=""/>
        <dsp:cNvSpPr/>
      </dsp:nvSpPr>
      <dsp:spPr>
        <a:xfrm>
          <a:off x="1734502" y="3687127"/>
          <a:ext cx="9828847" cy="1580197"/>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effectLst>
                <a:outerShdw blurRad="38100" dist="38100" dir="2700000" algn="tl">
                  <a:srgbClr val="000000">
                    <a:alpha val="43137"/>
                  </a:srgbClr>
                </a:outerShdw>
              </a:effectLst>
            </a:rPr>
            <a:t>ML and DL algorithms allow voice assistants to learn and adapt to individual user preferences and contexts.</a:t>
          </a:r>
          <a:endParaRPr lang="en-GB" sz="2500" kern="1200" dirty="0">
            <a:effectLst>
              <a:outerShdw blurRad="38100" dist="38100" dir="2700000" algn="tl">
                <a:srgbClr val="000000">
                  <a:alpha val="43137"/>
                </a:srgbClr>
              </a:outerShdw>
            </a:effectLst>
          </a:endParaRPr>
        </a:p>
      </dsp:txBody>
      <dsp:txXfrm>
        <a:off x="1780784" y="3733409"/>
        <a:ext cx="7841903" cy="1487633"/>
      </dsp:txXfrm>
    </dsp:sp>
    <dsp:sp modelId="{F7DDE185-C534-42BE-8A80-D680087D3446}">
      <dsp:nvSpPr>
        <dsp:cNvPr id="0" name=""/>
        <dsp:cNvSpPr/>
      </dsp:nvSpPr>
      <dsp:spPr>
        <a:xfrm>
          <a:off x="8801719" y="1198316"/>
          <a:ext cx="1027128" cy="1027128"/>
        </a:xfrm>
        <a:prstGeom prst="downArrow">
          <a:avLst>
            <a:gd name="adj1" fmla="val 55000"/>
            <a:gd name="adj2" fmla="val 45000"/>
          </a:avLst>
        </a:prstGeom>
        <a:solidFill>
          <a:schemeClr val="accent1">
            <a:alpha val="90000"/>
            <a:tint val="40000"/>
            <a:hueOff val="0"/>
            <a:satOff val="0"/>
            <a:lumOff val="0"/>
            <a:alphaOff val="0"/>
          </a:schemeClr>
        </a:solidFill>
        <a:ln w="2222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GB" sz="3600" kern="1200"/>
        </a:p>
      </dsp:txBody>
      <dsp:txXfrm>
        <a:off x="9032823" y="1198316"/>
        <a:ext cx="564920" cy="772914"/>
      </dsp:txXfrm>
    </dsp:sp>
    <dsp:sp modelId="{BC7BAC0C-4078-40AC-9257-3AD1C0DA896C}">
      <dsp:nvSpPr>
        <dsp:cNvPr id="0" name=""/>
        <dsp:cNvSpPr/>
      </dsp:nvSpPr>
      <dsp:spPr>
        <a:xfrm>
          <a:off x="9668970" y="3031345"/>
          <a:ext cx="1027128" cy="1027128"/>
        </a:xfrm>
        <a:prstGeom prst="downArrow">
          <a:avLst>
            <a:gd name="adj1" fmla="val 55000"/>
            <a:gd name="adj2" fmla="val 45000"/>
          </a:avLst>
        </a:prstGeom>
        <a:solidFill>
          <a:schemeClr val="accent1">
            <a:alpha val="90000"/>
            <a:tint val="40000"/>
            <a:hueOff val="0"/>
            <a:satOff val="0"/>
            <a:lumOff val="0"/>
            <a:alphaOff val="0"/>
          </a:schemeClr>
        </a:solidFill>
        <a:ln w="2222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GB" sz="3600" kern="1200"/>
        </a:p>
      </dsp:txBody>
      <dsp:txXfrm>
        <a:off x="9900074" y="3031345"/>
        <a:ext cx="564920" cy="7729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F5556C-7B11-4E62-BE43-35E32B2208DC}">
      <dsp:nvSpPr>
        <dsp:cNvPr id="0" name=""/>
        <dsp:cNvSpPr/>
      </dsp:nvSpPr>
      <dsp:spPr>
        <a:xfrm rot="10800000">
          <a:off x="2250596" y="1343"/>
          <a:ext cx="7461488" cy="1484797"/>
        </a:xfrm>
        <a:prstGeom prst="homePlate">
          <a:avLst/>
        </a:prstGeom>
        <a:gradFill rotWithShape="0">
          <a:gsLst>
            <a:gs pos="0">
              <a:schemeClr val="accent1">
                <a:hueOff val="0"/>
                <a:satOff val="0"/>
                <a:lumOff val="0"/>
                <a:alphaOff val="0"/>
                <a:tint val="98000"/>
                <a:lumMod val="110000"/>
              </a:schemeClr>
            </a:gs>
            <a:gs pos="84000">
              <a:schemeClr val="accent1">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54754" tIns="72390" rIns="135128" bIns="72390" numCol="1" spcCol="1270" anchor="ctr" anchorCtr="0">
          <a:noAutofit/>
        </a:bodyPr>
        <a:lstStyle/>
        <a:p>
          <a:pPr marL="0" lvl="0" indent="0" algn="ctr" defTabSz="844550">
            <a:lnSpc>
              <a:spcPct val="90000"/>
            </a:lnSpc>
            <a:spcBef>
              <a:spcPct val="0"/>
            </a:spcBef>
            <a:spcAft>
              <a:spcPct val="35000"/>
            </a:spcAft>
            <a:buFont typeface="+mj-lt"/>
            <a:buNone/>
          </a:pPr>
          <a:r>
            <a:rPr lang="en-US" sz="1900" b="1" u="sng" kern="1200" dirty="0"/>
            <a:t>Smart Home Control</a:t>
          </a:r>
          <a:r>
            <a:rPr lang="en-US" sz="1900" b="1" kern="1200" dirty="0"/>
            <a:t>: </a:t>
          </a:r>
        </a:p>
        <a:p>
          <a:pPr marL="0" lvl="0" indent="0" algn="ctr" defTabSz="844550">
            <a:lnSpc>
              <a:spcPct val="90000"/>
            </a:lnSpc>
            <a:spcBef>
              <a:spcPct val="0"/>
            </a:spcBef>
            <a:spcAft>
              <a:spcPct val="35000"/>
            </a:spcAft>
            <a:buFont typeface="+mj-lt"/>
            <a:buNone/>
          </a:pPr>
          <a:r>
            <a:rPr lang="en-US" sz="1900" kern="1200" dirty="0"/>
            <a:t>Voice assistants integrate with smart home devices, enabling users to control lights, thermostats, locks, through voice commands, creating a seamless smart home experience.</a:t>
          </a:r>
          <a:endParaRPr lang="en-GB" sz="1900" kern="1200" dirty="0"/>
        </a:p>
      </dsp:txBody>
      <dsp:txXfrm rot="10800000">
        <a:off x="2621795" y="1343"/>
        <a:ext cx="7090289" cy="1484797"/>
      </dsp:txXfrm>
    </dsp:sp>
    <dsp:sp modelId="{20238532-FBD7-4BA6-921C-8DBD3C569D11}">
      <dsp:nvSpPr>
        <dsp:cNvPr id="0" name=""/>
        <dsp:cNvSpPr/>
      </dsp:nvSpPr>
      <dsp:spPr>
        <a:xfrm>
          <a:off x="1508198" y="1343"/>
          <a:ext cx="1484797" cy="1484797"/>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a:effectLst>
          <a:outerShdw blurRad="38100" dist="25400" dir="5400000" rotWithShape="0">
            <a:srgbClr val="000000">
              <a:alpha val="55000"/>
            </a:srgbClr>
          </a:outerShdw>
        </a:effectLst>
      </dsp:spPr>
      <dsp:style>
        <a:lnRef idx="0">
          <a:scrgbClr r="0" g="0" b="0"/>
        </a:lnRef>
        <a:fillRef idx="1">
          <a:scrgbClr r="0" g="0" b="0"/>
        </a:fillRef>
        <a:effectRef idx="2">
          <a:scrgbClr r="0" g="0" b="0"/>
        </a:effectRef>
        <a:fontRef idx="minor"/>
      </dsp:style>
    </dsp:sp>
    <dsp:sp modelId="{3A49CAF4-8376-4B04-8339-39335D62EBA3}">
      <dsp:nvSpPr>
        <dsp:cNvPr id="0" name=""/>
        <dsp:cNvSpPr/>
      </dsp:nvSpPr>
      <dsp:spPr>
        <a:xfrm rot="10800000">
          <a:off x="2250596" y="1929363"/>
          <a:ext cx="7461488" cy="1484797"/>
        </a:xfrm>
        <a:prstGeom prst="homePlate">
          <a:avLst/>
        </a:prstGeom>
        <a:gradFill rotWithShape="0">
          <a:gsLst>
            <a:gs pos="0">
              <a:schemeClr val="accent1">
                <a:hueOff val="0"/>
                <a:satOff val="0"/>
                <a:lumOff val="0"/>
                <a:alphaOff val="0"/>
                <a:tint val="98000"/>
                <a:lumMod val="110000"/>
              </a:schemeClr>
            </a:gs>
            <a:gs pos="84000">
              <a:schemeClr val="accent1">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54754"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b="1" u="sng" kern="1200" dirty="0"/>
            <a:t>Information Retrieval</a:t>
          </a:r>
          <a:r>
            <a:rPr lang="en-US" sz="1900" u="sng" kern="1200" dirty="0"/>
            <a:t>:</a:t>
          </a:r>
        </a:p>
        <a:p>
          <a:pPr marL="0" lvl="0" indent="0" algn="ctr" defTabSz="844550">
            <a:lnSpc>
              <a:spcPct val="90000"/>
            </a:lnSpc>
            <a:spcBef>
              <a:spcPct val="0"/>
            </a:spcBef>
            <a:spcAft>
              <a:spcPct val="35000"/>
            </a:spcAft>
            <a:buNone/>
          </a:pPr>
          <a:r>
            <a:rPr lang="en-US" sz="1900" kern="1200" dirty="0"/>
            <a:t> Provide instant access to information by answering questions, searching web, and retrieving real-time updates on topics such as weather, news, sports scores, and general knowledge</a:t>
          </a:r>
          <a:endParaRPr lang="en-GB" sz="1900" kern="1200" dirty="0"/>
        </a:p>
      </dsp:txBody>
      <dsp:txXfrm rot="10800000">
        <a:off x="2621795" y="1929363"/>
        <a:ext cx="7090289" cy="1484797"/>
      </dsp:txXfrm>
    </dsp:sp>
    <dsp:sp modelId="{9F564146-D934-4709-BF31-C7D713A665FE}">
      <dsp:nvSpPr>
        <dsp:cNvPr id="0" name=""/>
        <dsp:cNvSpPr/>
      </dsp:nvSpPr>
      <dsp:spPr>
        <a:xfrm>
          <a:off x="1508198" y="1929363"/>
          <a:ext cx="1484797" cy="1484797"/>
        </a:xfrm>
        <a:prstGeom prst="ellipse">
          <a:avLst/>
        </a:prstGeom>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l="-6000" r="-6000"/>
          </a:stretch>
        </a:blipFill>
        <a:ln>
          <a:noFill/>
        </a:ln>
        <a:effectLst>
          <a:outerShdw blurRad="38100" dist="25400" dir="5400000" rotWithShape="0">
            <a:srgbClr val="000000">
              <a:alpha val="55000"/>
            </a:srgbClr>
          </a:outerShdw>
        </a:effectLst>
      </dsp:spPr>
      <dsp:style>
        <a:lnRef idx="0">
          <a:scrgbClr r="0" g="0" b="0"/>
        </a:lnRef>
        <a:fillRef idx="1">
          <a:scrgbClr r="0" g="0" b="0"/>
        </a:fillRef>
        <a:effectRef idx="2">
          <a:scrgbClr r="0" g="0" b="0"/>
        </a:effectRef>
        <a:fontRef idx="minor"/>
      </dsp:style>
    </dsp:sp>
    <dsp:sp modelId="{260B46D5-9A3E-4616-B01F-9960A818D0F8}">
      <dsp:nvSpPr>
        <dsp:cNvPr id="0" name=""/>
        <dsp:cNvSpPr/>
      </dsp:nvSpPr>
      <dsp:spPr>
        <a:xfrm rot="10800000">
          <a:off x="2250596" y="3857384"/>
          <a:ext cx="7461488" cy="1484797"/>
        </a:xfrm>
        <a:prstGeom prst="homePlate">
          <a:avLst/>
        </a:prstGeom>
        <a:gradFill rotWithShape="0">
          <a:gsLst>
            <a:gs pos="0">
              <a:schemeClr val="accent1">
                <a:hueOff val="0"/>
                <a:satOff val="0"/>
                <a:lumOff val="0"/>
                <a:alphaOff val="0"/>
                <a:tint val="98000"/>
                <a:lumMod val="110000"/>
              </a:schemeClr>
            </a:gs>
            <a:gs pos="84000">
              <a:schemeClr val="accent1">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54754" tIns="72390" rIns="135128" bIns="72390" numCol="1" spcCol="1270" anchor="ctr" anchorCtr="0">
          <a:noAutofit/>
        </a:bodyPr>
        <a:lstStyle/>
        <a:p>
          <a:pPr marL="0" lvl="0" indent="0" algn="ctr" defTabSz="844550">
            <a:lnSpc>
              <a:spcPct val="90000"/>
            </a:lnSpc>
            <a:spcBef>
              <a:spcPct val="0"/>
            </a:spcBef>
            <a:spcAft>
              <a:spcPct val="35000"/>
            </a:spcAft>
            <a:buFont typeface="+mj-lt"/>
            <a:buNone/>
          </a:pPr>
          <a:r>
            <a:rPr lang="en-US" sz="1900" b="1" u="sng" kern="1200" dirty="0"/>
            <a:t>Entertainment and Media</a:t>
          </a:r>
          <a:r>
            <a:rPr lang="en-US" sz="1900" u="sng" kern="1200" dirty="0"/>
            <a:t>: </a:t>
          </a:r>
        </a:p>
        <a:p>
          <a:pPr marL="0" lvl="0" indent="0" algn="ctr" defTabSz="844550">
            <a:lnSpc>
              <a:spcPct val="90000"/>
            </a:lnSpc>
            <a:spcBef>
              <a:spcPct val="0"/>
            </a:spcBef>
            <a:spcAft>
              <a:spcPct val="35000"/>
            </a:spcAft>
            <a:buFont typeface="+mj-lt"/>
            <a:buNone/>
          </a:pPr>
          <a:r>
            <a:rPr lang="en-US" sz="1900" kern="1200" dirty="0"/>
            <a:t>They can play music, podcasts, audiobooks, and provide recommendations based on user preferences &amp; can also control streaming services.</a:t>
          </a:r>
          <a:endParaRPr lang="en-GB" sz="1900" kern="1200" dirty="0"/>
        </a:p>
      </dsp:txBody>
      <dsp:txXfrm rot="10800000">
        <a:off x="2621795" y="3857384"/>
        <a:ext cx="7090289" cy="1484797"/>
      </dsp:txXfrm>
    </dsp:sp>
    <dsp:sp modelId="{F0644A55-F2FF-473E-AF72-E3E538A5324F}">
      <dsp:nvSpPr>
        <dsp:cNvPr id="0" name=""/>
        <dsp:cNvSpPr/>
      </dsp:nvSpPr>
      <dsp:spPr>
        <a:xfrm>
          <a:off x="1508198" y="3857384"/>
          <a:ext cx="1484797" cy="1484797"/>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40000" r="-40000"/>
          </a:stretch>
        </a:blipFill>
        <a:ln>
          <a:noFill/>
        </a:ln>
        <a:effectLst>
          <a:outerShdw blurRad="38100" dist="25400" dir="5400000" rotWithShape="0">
            <a:srgbClr val="000000">
              <a:alpha val="55000"/>
            </a:srgbClr>
          </a:outerShdw>
        </a:effectLst>
      </dsp:spPr>
      <dsp:style>
        <a:lnRef idx="0">
          <a:scrgbClr r="0" g="0" b="0"/>
        </a:lnRef>
        <a:fillRef idx="1">
          <a:scrgbClr r="0" g="0" b="0"/>
        </a:fillRef>
        <a:effectRef idx="2">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F5556C-7B11-4E62-BE43-35E32B2208DC}">
      <dsp:nvSpPr>
        <dsp:cNvPr id="0" name=""/>
        <dsp:cNvSpPr/>
      </dsp:nvSpPr>
      <dsp:spPr>
        <a:xfrm rot="10800000">
          <a:off x="2460285" y="1411"/>
          <a:ext cx="7461488" cy="2323551"/>
        </a:xfrm>
        <a:prstGeom prst="homePlate">
          <a:avLst/>
        </a:prstGeom>
        <a:gradFill rotWithShape="0">
          <a:gsLst>
            <a:gs pos="0">
              <a:schemeClr val="accent1">
                <a:hueOff val="0"/>
                <a:satOff val="0"/>
                <a:lumOff val="0"/>
                <a:alphaOff val="0"/>
                <a:tint val="98000"/>
                <a:lumMod val="110000"/>
              </a:schemeClr>
            </a:gs>
            <a:gs pos="84000">
              <a:schemeClr val="accent1">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24622" tIns="95250" rIns="177800" bIns="95250" numCol="1" spcCol="1270" anchor="ctr" anchorCtr="0">
          <a:noAutofit/>
        </a:bodyPr>
        <a:lstStyle/>
        <a:p>
          <a:pPr marL="0" lvl="0" indent="0" algn="ctr" defTabSz="1111250">
            <a:lnSpc>
              <a:spcPct val="90000"/>
            </a:lnSpc>
            <a:spcBef>
              <a:spcPct val="0"/>
            </a:spcBef>
            <a:spcAft>
              <a:spcPct val="35000"/>
            </a:spcAft>
            <a:buFont typeface="+mj-lt"/>
            <a:buNone/>
          </a:pPr>
          <a:r>
            <a:rPr lang="en-US" sz="2500" kern="1200" dirty="0"/>
            <a:t>They can search for movies or TV shows, and provide voice-guided navigation in media applications.</a:t>
          </a:r>
          <a:endParaRPr lang="en-GB" sz="2500" kern="1200" dirty="0"/>
        </a:p>
      </dsp:txBody>
      <dsp:txXfrm rot="10800000">
        <a:off x="3041173" y="1411"/>
        <a:ext cx="6880600" cy="2323551"/>
      </dsp:txXfrm>
    </dsp:sp>
    <dsp:sp modelId="{20238532-FBD7-4BA6-921C-8DBD3C569D11}">
      <dsp:nvSpPr>
        <dsp:cNvPr id="0" name=""/>
        <dsp:cNvSpPr/>
      </dsp:nvSpPr>
      <dsp:spPr>
        <a:xfrm>
          <a:off x="1298509" y="1411"/>
          <a:ext cx="2323551" cy="2323551"/>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a:effectLst>
          <a:outerShdw blurRad="38100" dist="25400" dir="5400000" rotWithShape="0">
            <a:srgbClr val="000000">
              <a:alpha val="55000"/>
            </a:srgbClr>
          </a:outerShdw>
        </a:effectLst>
      </dsp:spPr>
      <dsp:style>
        <a:lnRef idx="0">
          <a:scrgbClr r="0" g="0" b="0"/>
        </a:lnRef>
        <a:fillRef idx="1">
          <a:scrgbClr r="0" g="0" b="0"/>
        </a:fillRef>
        <a:effectRef idx="2">
          <a:scrgbClr r="0" g="0" b="0"/>
        </a:effectRef>
        <a:fontRef idx="minor"/>
      </dsp:style>
    </dsp:sp>
    <dsp:sp modelId="{3A49CAF4-8376-4B04-8339-39335D62EBA3}">
      <dsp:nvSpPr>
        <dsp:cNvPr id="0" name=""/>
        <dsp:cNvSpPr/>
      </dsp:nvSpPr>
      <dsp:spPr>
        <a:xfrm rot="10800000">
          <a:off x="2460285" y="3018561"/>
          <a:ext cx="7461488" cy="2323551"/>
        </a:xfrm>
        <a:prstGeom prst="homePlate">
          <a:avLst/>
        </a:prstGeom>
        <a:gradFill rotWithShape="0">
          <a:gsLst>
            <a:gs pos="0">
              <a:schemeClr val="accent1">
                <a:hueOff val="0"/>
                <a:satOff val="0"/>
                <a:lumOff val="0"/>
                <a:alphaOff val="0"/>
                <a:tint val="98000"/>
                <a:lumMod val="110000"/>
              </a:schemeClr>
            </a:gs>
            <a:gs pos="84000">
              <a:schemeClr val="accent1">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24622" tIns="95250" rIns="177800" bIns="95250" numCol="1" spcCol="1270" anchor="ctr" anchorCtr="0">
          <a:noAutofit/>
        </a:bodyPr>
        <a:lstStyle/>
        <a:p>
          <a:pPr marL="0" lvl="0" indent="0" algn="ctr" defTabSz="1111250">
            <a:lnSpc>
              <a:spcPct val="90000"/>
            </a:lnSpc>
            <a:spcBef>
              <a:spcPct val="0"/>
            </a:spcBef>
            <a:spcAft>
              <a:spcPct val="35000"/>
            </a:spcAft>
            <a:buFont typeface="+mj-lt"/>
            <a:buNone/>
          </a:pPr>
          <a:r>
            <a:rPr lang="en-US" sz="2500" kern="1200" dirty="0"/>
            <a:t>E-commerce and Shopping:</a:t>
          </a:r>
        </a:p>
        <a:p>
          <a:pPr marL="0" lvl="0" indent="0" algn="ctr" defTabSz="1111250">
            <a:lnSpc>
              <a:spcPct val="90000"/>
            </a:lnSpc>
            <a:spcBef>
              <a:spcPct val="0"/>
            </a:spcBef>
            <a:spcAft>
              <a:spcPct val="35000"/>
            </a:spcAft>
            <a:buFont typeface="+mj-lt"/>
            <a:buNone/>
          </a:pPr>
          <a:r>
            <a:rPr lang="en-US" sz="2500" kern="1200" dirty="0"/>
            <a:t> Voice assistants enable users to make purchases, add items to shopping lists, track orders, and provide personalized product recommendations, enhancing the shopping experience.</a:t>
          </a:r>
          <a:endParaRPr lang="en-GB" sz="2500" kern="1200" dirty="0"/>
        </a:p>
      </dsp:txBody>
      <dsp:txXfrm rot="10800000">
        <a:off x="3041173" y="3018561"/>
        <a:ext cx="6880600" cy="2323551"/>
      </dsp:txXfrm>
    </dsp:sp>
    <dsp:sp modelId="{9F564146-D934-4709-BF31-C7D713A665FE}">
      <dsp:nvSpPr>
        <dsp:cNvPr id="0" name=""/>
        <dsp:cNvSpPr/>
      </dsp:nvSpPr>
      <dsp:spPr>
        <a:xfrm>
          <a:off x="1298509" y="3018561"/>
          <a:ext cx="2323551" cy="2323551"/>
        </a:xfrm>
        <a:prstGeom prst="ellipse">
          <a:avLst/>
        </a:prstGeom>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l="-6000" r="-6000"/>
          </a:stretch>
        </a:blipFill>
        <a:ln>
          <a:noFill/>
        </a:ln>
        <a:effectLst>
          <a:outerShdw blurRad="38100" dist="25400" dir="5400000" rotWithShape="0">
            <a:srgbClr val="000000">
              <a:alpha val="55000"/>
            </a:srgbClr>
          </a:outerShdw>
        </a:effectLst>
      </dsp:spPr>
      <dsp:style>
        <a:lnRef idx="0">
          <a:scrgbClr r="0" g="0" b="0"/>
        </a:lnRef>
        <a:fillRef idx="1">
          <a:scrgbClr r="0" g="0" b="0"/>
        </a:fillRef>
        <a:effectRef idx="2">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35AD24-BA92-4168-AF92-DABFF21553E7}">
      <dsp:nvSpPr>
        <dsp:cNvPr id="0" name=""/>
        <dsp:cNvSpPr/>
      </dsp:nvSpPr>
      <dsp:spPr>
        <a:xfrm rot="5400000">
          <a:off x="-300418" y="303762"/>
          <a:ext cx="2002792" cy="1401954"/>
        </a:xfrm>
        <a:prstGeom prst="chevron">
          <a:avLst/>
        </a:prstGeom>
        <a:gradFill rotWithShape="0">
          <a:gsLst>
            <a:gs pos="0">
              <a:schemeClr val="accent3">
                <a:hueOff val="0"/>
                <a:satOff val="0"/>
                <a:lumOff val="0"/>
                <a:alphaOff val="0"/>
                <a:tint val="98000"/>
                <a:lumMod val="110000"/>
              </a:schemeClr>
            </a:gs>
            <a:gs pos="84000">
              <a:schemeClr val="accent3">
                <a:hueOff val="0"/>
                <a:satOff val="0"/>
                <a:lumOff val="0"/>
                <a:alphaOff val="0"/>
                <a:shade val="90000"/>
                <a:lumMod val="88000"/>
              </a:schemeClr>
            </a:gs>
          </a:gsLst>
          <a:lin ang="5400000" scaled="0"/>
        </a:gradFill>
        <a:ln w="12700" cap="rnd" cmpd="sng" algn="ctr">
          <a:solidFill>
            <a:schemeClr val="accent3">
              <a:hueOff val="0"/>
              <a:satOff val="0"/>
              <a:lumOff val="0"/>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effectLst>
                <a:outerShdw blurRad="38100" dist="38100" dir="2700000" algn="tl">
                  <a:srgbClr val="000000">
                    <a:alpha val="43137"/>
                  </a:srgbClr>
                </a:outerShdw>
              </a:effectLst>
            </a:rPr>
            <a:t>Convenience</a:t>
          </a:r>
          <a:endParaRPr lang="en-GB" sz="1800" b="1" kern="1200" dirty="0">
            <a:effectLst>
              <a:outerShdw blurRad="38100" dist="38100" dir="2700000" algn="tl">
                <a:srgbClr val="000000">
                  <a:alpha val="43137"/>
                </a:srgbClr>
              </a:outerShdw>
            </a:effectLst>
          </a:endParaRPr>
        </a:p>
      </dsp:txBody>
      <dsp:txXfrm rot="-5400000">
        <a:off x="1" y="704320"/>
        <a:ext cx="1401954" cy="600838"/>
      </dsp:txXfrm>
    </dsp:sp>
    <dsp:sp modelId="{2BFD6489-44A8-4535-9866-E2E89F92B9FE}">
      <dsp:nvSpPr>
        <dsp:cNvPr id="0" name=""/>
        <dsp:cNvSpPr/>
      </dsp:nvSpPr>
      <dsp:spPr>
        <a:xfrm rot="5400000">
          <a:off x="5741173" y="-4335875"/>
          <a:ext cx="1301815" cy="9980252"/>
        </a:xfrm>
        <a:prstGeom prst="round2SameRect">
          <a:avLst/>
        </a:prstGeom>
        <a:solidFill>
          <a:schemeClr val="lt1">
            <a:alpha val="90000"/>
            <a:hueOff val="0"/>
            <a:satOff val="0"/>
            <a:lumOff val="0"/>
            <a:alphaOff val="0"/>
          </a:schemeClr>
        </a:solidFill>
        <a:ln w="12700" cap="rnd"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Font typeface="Arial" panose="020B0604020202020204" pitchFamily="34" charset="0"/>
            <a:buChar char="•"/>
          </a:pPr>
          <a:r>
            <a:rPr lang="en-US" sz="2100" kern="1200" dirty="0">
              <a:latin typeface="Calibri" panose="020F0502020204030204" pitchFamily="34" charset="0"/>
              <a:cs typeface="Calibri" panose="020F0502020204030204" pitchFamily="34" charset="0"/>
            </a:rPr>
            <a:t>provide a hands-free and natural way of interacting with devices and services. Users can perform various tasks, such as setting reminders, sending messages, or controlling smart home devices, simply by speaking, without the need for manual input.</a:t>
          </a:r>
          <a:endParaRPr lang="en-GB" sz="2100" kern="1200" dirty="0">
            <a:latin typeface="Calibri" panose="020F0502020204030204" pitchFamily="34" charset="0"/>
            <a:cs typeface="Calibri" panose="020F0502020204030204" pitchFamily="34" charset="0"/>
          </a:endParaRPr>
        </a:p>
      </dsp:txBody>
      <dsp:txXfrm rot="-5400000">
        <a:off x="1401955" y="66892"/>
        <a:ext cx="9916703" cy="1174717"/>
      </dsp:txXfrm>
    </dsp:sp>
    <dsp:sp modelId="{947B567B-13FD-455E-8D13-310A900B54B1}">
      <dsp:nvSpPr>
        <dsp:cNvPr id="0" name=""/>
        <dsp:cNvSpPr/>
      </dsp:nvSpPr>
      <dsp:spPr>
        <a:xfrm rot="5400000">
          <a:off x="-300418" y="2116137"/>
          <a:ext cx="2002792" cy="1401954"/>
        </a:xfrm>
        <a:prstGeom prst="chevron">
          <a:avLst/>
        </a:prstGeom>
        <a:gradFill rotWithShape="0">
          <a:gsLst>
            <a:gs pos="0">
              <a:schemeClr val="accent3">
                <a:hueOff val="-617032"/>
                <a:satOff val="-10836"/>
                <a:lumOff val="-196"/>
                <a:alphaOff val="0"/>
                <a:tint val="98000"/>
                <a:lumMod val="110000"/>
              </a:schemeClr>
            </a:gs>
            <a:gs pos="84000">
              <a:schemeClr val="accent3">
                <a:hueOff val="-617032"/>
                <a:satOff val="-10836"/>
                <a:lumOff val="-196"/>
                <a:alphaOff val="0"/>
                <a:shade val="90000"/>
                <a:lumMod val="88000"/>
              </a:schemeClr>
            </a:gs>
          </a:gsLst>
          <a:lin ang="5400000" scaled="0"/>
        </a:gradFill>
        <a:ln w="12700" cap="rnd" cmpd="sng" algn="ctr">
          <a:solidFill>
            <a:schemeClr val="accent3">
              <a:hueOff val="-617032"/>
              <a:satOff val="-10836"/>
              <a:lumOff val="-196"/>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b="1" kern="1200" dirty="0">
              <a:effectLst>
                <a:outerShdw blurRad="38100" dist="38100" dir="2700000" algn="tl">
                  <a:srgbClr val="000000">
                    <a:alpha val="43137"/>
                  </a:srgbClr>
                </a:outerShdw>
              </a:effectLst>
            </a:rPr>
            <a:t>Efficiency</a:t>
          </a:r>
        </a:p>
      </dsp:txBody>
      <dsp:txXfrm rot="-5400000">
        <a:off x="1" y="2516695"/>
        <a:ext cx="1401954" cy="600838"/>
      </dsp:txXfrm>
    </dsp:sp>
    <dsp:sp modelId="{5CEB30A7-2514-44A1-AFF7-F1C0ADB27107}">
      <dsp:nvSpPr>
        <dsp:cNvPr id="0" name=""/>
        <dsp:cNvSpPr/>
      </dsp:nvSpPr>
      <dsp:spPr>
        <a:xfrm rot="5400000">
          <a:off x="5741173" y="-2523500"/>
          <a:ext cx="1301815" cy="9980252"/>
        </a:xfrm>
        <a:prstGeom prst="round2SameRect">
          <a:avLst/>
        </a:prstGeom>
        <a:solidFill>
          <a:schemeClr val="lt1">
            <a:alpha val="90000"/>
            <a:hueOff val="0"/>
            <a:satOff val="0"/>
            <a:lumOff val="0"/>
            <a:alphaOff val="0"/>
          </a:schemeClr>
        </a:solidFill>
        <a:ln w="12700" cap="rnd" cmpd="sng" algn="ctr">
          <a:solidFill>
            <a:schemeClr val="accent3">
              <a:hueOff val="-617032"/>
              <a:satOff val="-10836"/>
              <a:lumOff val="-19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Font typeface="Arial" panose="020B0604020202020204" pitchFamily="34" charset="0"/>
            <a:buChar char="•"/>
          </a:pPr>
          <a:r>
            <a:rPr lang="en-US" sz="2100" kern="1200" dirty="0"/>
            <a:t>enable faster and more efficient task completion. Voice commands are typically processed in real-time, allowing for quick execution of tasks and reducing the time required to navigate through menus or interfaces.</a:t>
          </a:r>
          <a:endParaRPr lang="en-GB" sz="2100" kern="1200" dirty="0"/>
        </a:p>
      </dsp:txBody>
      <dsp:txXfrm rot="-5400000">
        <a:off x="1401955" y="1879267"/>
        <a:ext cx="9916703" cy="1174717"/>
      </dsp:txXfrm>
    </dsp:sp>
    <dsp:sp modelId="{2B401FEE-B817-4190-9039-F7945DFA50D6}">
      <dsp:nvSpPr>
        <dsp:cNvPr id="0" name=""/>
        <dsp:cNvSpPr/>
      </dsp:nvSpPr>
      <dsp:spPr>
        <a:xfrm rot="5400000">
          <a:off x="-300418" y="3928512"/>
          <a:ext cx="2002792" cy="1401954"/>
        </a:xfrm>
        <a:prstGeom prst="chevron">
          <a:avLst/>
        </a:prstGeom>
        <a:gradFill rotWithShape="0">
          <a:gsLst>
            <a:gs pos="0">
              <a:schemeClr val="accent3">
                <a:hueOff val="-1234063"/>
                <a:satOff val="-21671"/>
                <a:lumOff val="-392"/>
                <a:alphaOff val="0"/>
                <a:tint val="98000"/>
                <a:lumMod val="110000"/>
              </a:schemeClr>
            </a:gs>
            <a:gs pos="84000">
              <a:schemeClr val="accent3">
                <a:hueOff val="-1234063"/>
                <a:satOff val="-21671"/>
                <a:lumOff val="-392"/>
                <a:alphaOff val="0"/>
                <a:shade val="90000"/>
                <a:lumMod val="88000"/>
              </a:schemeClr>
            </a:gs>
          </a:gsLst>
          <a:lin ang="5400000" scaled="0"/>
        </a:gradFill>
        <a:ln w="12700" cap="rnd" cmpd="sng" algn="ctr">
          <a:solidFill>
            <a:schemeClr val="accent3">
              <a:hueOff val="-1234063"/>
              <a:satOff val="-21671"/>
              <a:lumOff val="-392"/>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b="1" kern="1200" dirty="0">
              <a:effectLst>
                <a:outerShdw blurRad="38100" dist="38100" dir="2700000" algn="tl">
                  <a:srgbClr val="000000">
                    <a:alpha val="43137"/>
                  </a:srgbClr>
                </a:outerShdw>
              </a:effectLst>
            </a:rPr>
            <a:t>Accessibility</a:t>
          </a:r>
          <a:endParaRPr lang="en-GB" sz="2100" b="1" kern="1200" dirty="0">
            <a:effectLst>
              <a:outerShdw blurRad="38100" dist="38100" dir="2700000" algn="tl">
                <a:srgbClr val="000000">
                  <a:alpha val="43137"/>
                </a:srgbClr>
              </a:outerShdw>
            </a:effectLst>
          </a:endParaRPr>
        </a:p>
      </dsp:txBody>
      <dsp:txXfrm rot="-5400000">
        <a:off x="1" y="4329070"/>
        <a:ext cx="1401954" cy="600838"/>
      </dsp:txXfrm>
    </dsp:sp>
    <dsp:sp modelId="{6203F059-3FB2-4E44-84AD-65007D0175A9}">
      <dsp:nvSpPr>
        <dsp:cNvPr id="0" name=""/>
        <dsp:cNvSpPr/>
      </dsp:nvSpPr>
      <dsp:spPr>
        <a:xfrm rot="5400000">
          <a:off x="5741173" y="-711125"/>
          <a:ext cx="1301815" cy="9980252"/>
        </a:xfrm>
        <a:prstGeom prst="round2SameRect">
          <a:avLst/>
        </a:prstGeom>
        <a:solidFill>
          <a:schemeClr val="lt1">
            <a:alpha val="90000"/>
            <a:hueOff val="0"/>
            <a:satOff val="0"/>
            <a:lumOff val="0"/>
            <a:alphaOff val="0"/>
          </a:schemeClr>
        </a:solidFill>
        <a:ln w="12700" cap="rnd" cmpd="sng" algn="ctr">
          <a:solidFill>
            <a:schemeClr val="accent3">
              <a:hueOff val="-1234063"/>
              <a:satOff val="-21671"/>
              <a:lumOff val="-3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Char char="•"/>
          </a:pPr>
          <a:r>
            <a:rPr lang="en-US" sz="2100" kern="1200" dirty="0"/>
            <a:t>cater to individuals with disabilities or those who have difficulty using traditional input methods. Voice-based interaction ensures inclusivity, allowing a broader range of users to access and utilize technology</a:t>
          </a:r>
          <a:endParaRPr lang="en-GB" sz="2100" kern="1200" dirty="0"/>
        </a:p>
      </dsp:txBody>
      <dsp:txXfrm rot="-5400000">
        <a:off x="1401955" y="3691642"/>
        <a:ext cx="9916703" cy="117471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35AD24-BA92-4168-AF92-DABFF21553E7}">
      <dsp:nvSpPr>
        <dsp:cNvPr id="0" name=""/>
        <dsp:cNvSpPr/>
      </dsp:nvSpPr>
      <dsp:spPr>
        <a:xfrm rot="5400000">
          <a:off x="-292384" y="297144"/>
          <a:ext cx="1949231" cy="1364462"/>
        </a:xfrm>
        <a:prstGeom prst="chevron">
          <a:avLst/>
        </a:prstGeom>
        <a:gradFill rotWithShape="0">
          <a:gsLst>
            <a:gs pos="0">
              <a:schemeClr val="accent3">
                <a:hueOff val="0"/>
                <a:satOff val="0"/>
                <a:lumOff val="0"/>
                <a:alphaOff val="0"/>
                <a:tint val="98000"/>
                <a:lumMod val="110000"/>
              </a:schemeClr>
            </a:gs>
            <a:gs pos="84000">
              <a:schemeClr val="accent3">
                <a:hueOff val="0"/>
                <a:satOff val="0"/>
                <a:lumOff val="0"/>
                <a:alphaOff val="0"/>
                <a:shade val="90000"/>
                <a:lumMod val="88000"/>
              </a:schemeClr>
            </a:gs>
          </a:gsLst>
          <a:lin ang="5400000" scaled="0"/>
        </a:gradFill>
        <a:ln w="12700" cap="rnd" cmpd="sng" algn="ctr">
          <a:solidFill>
            <a:schemeClr val="accent3">
              <a:hueOff val="0"/>
              <a:satOff val="0"/>
              <a:lumOff val="0"/>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GB" sz="1800" b="1" kern="1200" dirty="0">
              <a:effectLst>
                <a:outerShdw blurRad="38100" dist="38100" dir="2700000" algn="tl">
                  <a:srgbClr val="000000">
                    <a:alpha val="43137"/>
                  </a:srgbClr>
                </a:outerShdw>
              </a:effectLst>
            </a:rPr>
            <a:t>Personalization</a:t>
          </a:r>
        </a:p>
      </dsp:txBody>
      <dsp:txXfrm rot="-5400000">
        <a:off x="1" y="686990"/>
        <a:ext cx="1364462" cy="584769"/>
      </dsp:txXfrm>
    </dsp:sp>
    <dsp:sp modelId="{2BFD6489-44A8-4535-9866-E2E89F92B9FE}">
      <dsp:nvSpPr>
        <dsp:cNvPr id="0" name=""/>
        <dsp:cNvSpPr/>
      </dsp:nvSpPr>
      <dsp:spPr>
        <a:xfrm rot="5400000">
          <a:off x="5887555" y="-4518333"/>
          <a:ext cx="1267000" cy="10313187"/>
        </a:xfrm>
        <a:prstGeom prst="round2SameRect">
          <a:avLst/>
        </a:prstGeom>
        <a:solidFill>
          <a:schemeClr val="lt1">
            <a:alpha val="90000"/>
            <a:hueOff val="0"/>
            <a:satOff val="0"/>
            <a:lumOff val="0"/>
            <a:alphaOff val="0"/>
          </a:schemeClr>
        </a:solidFill>
        <a:ln w="12700" cap="rnd"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7800" tIns="15875" rIns="15875" bIns="15875" numCol="1" spcCol="1270" anchor="ctr" anchorCtr="0">
          <a:noAutofit/>
        </a:bodyPr>
        <a:lstStyle/>
        <a:p>
          <a:pPr marL="228600" lvl="1" indent="-228600" algn="l" defTabSz="1111250">
            <a:lnSpc>
              <a:spcPct val="90000"/>
            </a:lnSpc>
            <a:spcBef>
              <a:spcPct val="0"/>
            </a:spcBef>
            <a:spcAft>
              <a:spcPct val="15000"/>
            </a:spcAft>
            <a:buFont typeface="Arial" panose="020B0604020202020204" pitchFamily="34" charset="0"/>
            <a:buChar char="•"/>
          </a:pPr>
          <a:r>
            <a:rPr lang="en-US" sz="2500" kern="1200" dirty="0"/>
            <a:t>can learn and adapt to individual users' preferences and behaviors over time. They can provide personalized recommendations, tailored content, and customized experiences based on user history and preferences.</a:t>
          </a:r>
          <a:endParaRPr lang="en-GB" sz="2500" kern="1200" dirty="0"/>
        </a:p>
      </dsp:txBody>
      <dsp:txXfrm rot="-5400000">
        <a:off x="1364462" y="66610"/>
        <a:ext cx="10251337" cy="1143300"/>
      </dsp:txXfrm>
    </dsp:sp>
    <dsp:sp modelId="{947B567B-13FD-455E-8D13-310A900B54B1}">
      <dsp:nvSpPr>
        <dsp:cNvPr id="0" name=""/>
        <dsp:cNvSpPr/>
      </dsp:nvSpPr>
      <dsp:spPr>
        <a:xfrm rot="5400000">
          <a:off x="-292384" y="1957893"/>
          <a:ext cx="1949231" cy="1364462"/>
        </a:xfrm>
        <a:prstGeom prst="chevron">
          <a:avLst/>
        </a:prstGeom>
        <a:gradFill rotWithShape="0">
          <a:gsLst>
            <a:gs pos="0">
              <a:schemeClr val="accent3">
                <a:hueOff val="-1234063"/>
                <a:satOff val="-21671"/>
                <a:lumOff val="-392"/>
                <a:alphaOff val="0"/>
                <a:tint val="98000"/>
                <a:lumMod val="110000"/>
              </a:schemeClr>
            </a:gs>
            <a:gs pos="84000">
              <a:schemeClr val="accent3">
                <a:hueOff val="-1234063"/>
                <a:satOff val="-21671"/>
                <a:lumOff val="-392"/>
                <a:alphaOff val="0"/>
                <a:shade val="90000"/>
                <a:lumMod val="88000"/>
              </a:schemeClr>
            </a:gs>
          </a:gsLst>
          <a:lin ang="5400000" scaled="0"/>
        </a:gradFill>
        <a:ln w="12700" cap="rnd" cmpd="sng" algn="ctr">
          <a:solidFill>
            <a:schemeClr val="accent3">
              <a:hueOff val="-1234063"/>
              <a:satOff val="-21671"/>
              <a:lumOff val="-392"/>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b="1" kern="1200" dirty="0">
              <a:effectLst>
                <a:outerShdw blurRad="38100" dist="38100" dir="2700000" algn="tl">
                  <a:srgbClr val="000000">
                    <a:alpha val="43137"/>
                  </a:srgbClr>
                </a:outerShdw>
              </a:effectLst>
            </a:rPr>
            <a:t>Multi-tasking</a:t>
          </a:r>
        </a:p>
      </dsp:txBody>
      <dsp:txXfrm rot="-5400000">
        <a:off x="1" y="2347739"/>
        <a:ext cx="1364462" cy="584769"/>
      </dsp:txXfrm>
    </dsp:sp>
    <dsp:sp modelId="{5CEB30A7-2514-44A1-AFF7-F1C0ADB27107}">
      <dsp:nvSpPr>
        <dsp:cNvPr id="0" name=""/>
        <dsp:cNvSpPr/>
      </dsp:nvSpPr>
      <dsp:spPr>
        <a:xfrm rot="5400000">
          <a:off x="5887222" y="-2857251"/>
          <a:ext cx="1267666" cy="10313187"/>
        </a:xfrm>
        <a:prstGeom prst="round2SameRect">
          <a:avLst/>
        </a:prstGeom>
        <a:solidFill>
          <a:schemeClr val="lt1">
            <a:alpha val="90000"/>
            <a:hueOff val="0"/>
            <a:satOff val="0"/>
            <a:lumOff val="0"/>
            <a:alphaOff val="0"/>
          </a:schemeClr>
        </a:solidFill>
        <a:ln w="12700" cap="rnd" cmpd="sng" algn="ctr">
          <a:solidFill>
            <a:schemeClr val="accent3">
              <a:hueOff val="-1234063"/>
              <a:satOff val="-21671"/>
              <a:lumOff val="-3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7800" tIns="15875" rIns="15875" bIns="15875" numCol="1" spcCol="1270" anchor="ctr" anchorCtr="0">
          <a:noAutofit/>
        </a:bodyPr>
        <a:lstStyle/>
        <a:p>
          <a:pPr marL="228600" lvl="1" indent="-228600" algn="l" defTabSz="1111250">
            <a:lnSpc>
              <a:spcPct val="90000"/>
            </a:lnSpc>
            <a:spcBef>
              <a:spcPct val="0"/>
            </a:spcBef>
            <a:spcAft>
              <a:spcPct val="15000"/>
            </a:spcAft>
            <a:buFont typeface="Arial" panose="020B0604020202020204" pitchFamily="34" charset="0"/>
            <a:buChar char="•"/>
          </a:pPr>
          <a:r>
            <a:rPr lang="en-US" sz="2500" kern="1200" dirty="0">
              <a:latin typeface="+mn-lt"/>
            </a:rPr>
            <a:t>enable multitasking capabilities by allowing users to perform tasks simultaneously. Users can, for example, listen to music while asking for weather updates or set timers while cooking.</a:t>
          </a:r>
          <a:endParaRPr lang="en-GB" sz="2500" kern="1200" dirty="0">
            <a:latin typeface="+mn-lt"/>
          </a:endParaRPr>
        </a:p>
      </dsp:txBody>
      <dsp:txXfrm rot="-5400000">
        <a:off x="1364462" y="1727391"/>
        <a:ext cx="10251305" cy="11439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35AD24-BA92-4168-AF92-DABFF21553E7}">
      <dsp:nvSpPr>
        <dsp:cNvPr id="0" name=""/>
        <dsp:cNvSpPr/>
      </dsp:nvSpPr>
      <dsp:spPr>
        <a:xfrm rot="5400000">
          <a:off x="-300125" y="306216"/>
          <a:ext cx="2000836" cy="1400585"/>
        </a:xfrm>
        <a:prstGeom prst="chevron">
          <a:avLst/>
        </a:prstGeom>
        <a:gradFill rotWithShape="0">
          <a:gsLst>
            <a:gs pos="0">
              <a:schemeClr val="accent3">
                <a:hueOff val="0"/>
                <a:satOff val="0"/>
                <a:lumOff val="0"/>
                <a:alphaOff val="0"/>
                <a:tint val="98000"/>
                <a:lumMod val="110000"/>
              </a:schemeClr>
            </a:gs>
            <a:gs pos="84000">
              <a:schemeClr val="accent3">
                <a:hueOff val="0"/>
                <a:satOff val="0"/>
                <a:lumOff val="0"/>
                <a:alphaOff val="0"/>
                <a:shade val="90000"/>
                <a:lumMod val="88000"/>
              </a:schemeClr>
            </a:gs>
          </a:gsLst>
          <a:lin ang="5400000" scaled="0"/>
        </a:gradFill>
        <a:ln w="12700" cap="rnd" cmpd="sng" algn="ctr">
          <a:solidFill>
            <a:schemeClr val="accent3">
              <a:hueOff val="0"/>
              <a:satOff val="0"/>
              <a:lumOff val="0"/>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38100" dist="38100" dir="2700000" algn="tl">
                  <a:srgbClr val="000000">
                    <a:alpha val="43137"/>
                  </a:srgbClr>
                </a:outerShdw>
              </a:effectLst>
            </a:rPr>
            <a:t>Privacy Concerns</a:t>
          </a:r>
          <a:endParaRPr lang="en-GB" sz="1800" b="1" kern="1200" dirty="0">
            <a:effectLst>
              <a:outerShdw blurRad="38100" dist="38100" dir="2700000" algn="tl">
                <a:srgbClr val="000000">
                  <a:alpha val="43137"/>
                </a:srgbClr>
              </a:outerShdw>
            </a:effectLst>
          </a:endParaRPr>
        </a:p>
      </dsp:txBody>
      <dsp:txXfrm rot="-5400000">
        <a:off x="1" y="706384"/>
        <a:ext cx="1400585" cy="600251"/>
      </dsp:txXfrm>
    </dsp:sp>
    <dsp:sp modelId="{2BFD6489-44A8-4535-9866-E2E89F92B9FE}">
      <dsp:nvSpPr>
        <dsp:cNvPr id="0" name=""/>
        <dsp:cNvSpPr/>
      </dsp:nvSpPr>
      <dsp:spPr>
        <a:xfrm rot="5400000">
          <a:off x="6012670" y="-4605994"/>
          <a:ext cx="1300543" cy="10524714"/>
        </a:xfrm>
        <a:prstGeom prst="round2SameRect">
          <a:avLst/>
        </a:prstGeom>
        <a:solidFill>
          <a:schemeClr val="lt1">
            <a:alpha val="90000"/>
            <a:hueOff val="0"/>
            <a:satOff val="0"/>
            <a:lumOff val="0"/>
            <a:alphaOff val="0"/>
          </a:schemeClr>
        </a:solidFill>
        <a:ln w="12700" cap="rnd"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Font typeface="Arial" panose="020B0604020202020204" pitchFamily="34" charset="0"/>
            <a:buChar char="•"/>
          </a:pPr>
          <a:r>
            <a:rPr lang="en-US" sz="2300" kern="1200" dirty="0"/>
            <a:t>They often process and store user interactions and personal data, raising privacy concerns. There is a risk that sensitive information could be accessed or misused, leading to potential breaches or unauthorized access to personal data.</a:t>
          </a:r>
          <a:endParaRPr lang="en-GB" sz="2300" kern="1200" dirty="0"/>
        </a:p>
      </dsp:txBody>
      <dsp:txXfrm rot="-5400000">
        <a:off x="1400585" y="69578"/>
        <a:ext cx="10461227" cy="1173569"/>
      </dsp:txXfrm>
    </dsp:sp>
    <dsp:sp modelId="{947B567B-13FD-455E-8D13-310A900B54B1}">
      <dsp:nvSpPr>
        <dsp:cNvPr id="0" name=""/>
        <dsp:cNvSpPr/>
      </dsp:nvSpPr>
      <dsp:spPr>
        <a:xfrm rot="5400000">
          <a:off x="-300125" y="2116821"/>
          <a:ext cx="2000836" cy="1400585"/>
        </a:xfrm>
        <a:prstGeom prst="chevron">
          <a:avLst/>
        </a:prstGeom>
        <a:gradFill rotWithShape="0">
          <a:gsLst>
            <a:gs pos="0">
              <a:schemeClr val="accent3">
                <a:hueOff val="-617032"/>
                <a:satOff val="-10836"/>
                <a:lumOff val="-196"/>
                <a:alphaOff val="0"/>
                <a:tint val="98000"/>
                <a:lumMod val="110000"/>
              </a:schemeClr>
            </a:gs>
            <a:gs pos="84000">
              <a:schemeClr val="accent3">
                <a:hueOff val="-617032"/>
                <a:satOff val="-10836"/>
                <a:lumOff val="-196"/>
                <a:alphaOff val="0"/>
                <a:shade val="90000"/>
                <a:lumMod val="88000"/>
              </a:schemeClr>
            </a:gs>
          </a:gsLst>
          <a:lin ang="5400000" scaled="0"/>
        </a:gradFill>
        <a:ln w="12700" cap="rnd" cmpd="sng" algn="ctr">
          <a:solidFill>
            <a:schemeClr val="accent3">
              <a:hueOff val="-617032"/>
              <a:satOff val="-10836"/>
              <a:lumOff val="-196"/>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err="1">
              <a:effectLst>
                <a:outerShdw blurRad="38100" dist="38100" dir="2700000" algn="tl">
                  <a:srgbClr val="000000">
                    <a:alpha val="43137"/>
                  </a:srgbClr>
                </a:outerShdw>
              </a:effectLst>
            </a:rPr>
            <a:t>Misinterpretat</a:t>
          </a:r>
          <a:r>
            <a:rPr lang="en-US" sz="1800" b="1" kern="1200" dirty="0">
              <a:effectLst>
                <a:outerShdw blurRad="38100" dist="38100" dir="2700000" algn="tl">
                  <a:srgbClr val="000000">
                    <a:alpha val="43137"/>
                  </a:srgbClr>
                </a:outerShdw>
              </a:effectLst>
            </a:rPr>
            <a:t>-ion </a:t>
          </a:r>
        </a:p>
        <a:p>
          <a:pPr marL="0" lvl="0" indent="0" algn="ctr" defTabSz="800100">
            <a:lnSpc>
              <a:spcPct val="90000"/>
            </a:lnSpc>
            <a:spcBef>
              <a:spcPct val="0"/>
            </a:spcBef>
            <a:spcAft>
              <a:spcPct val="35000"/>
            </a:spcAft>
            <a:buNone/>
          </a:pPr>
          <a:r>
            <a:rPr lang="en-US" sz="1800" b="1" kern="1200" dirty="0">
              <a:effectLst>
                <a:outerShdw blurRad="38100" dist="38100" dir="2700000" algn="tl">
                  <a:srgbClr val="000000">
                    <a:alpha val="43137"/>
                  </a:srgbClr>
                </a:outerShdw>
              </a:effectLst>
            </a:rPr>
            <a:t>and Errors</a:t>
          </a:r>
          <a:endParaRPr lang="en-GB" sz="1800" b="1" kern="1200" dirty="0">
            <a:effectLst>
              <a:outerShdw blurRad="38100" dist="38100" dir="2700000" algn="tl">
                <a:srgbClr val="000000">
                  <a:alpha val="43137"/>
                </a:srgbClr>
              </a:outerShdw>
            </a:effectLst>
          </a:endParaRPr>
        </a:p>
      </dsp:txBody>
      <dsp:txXfrm rot="-5400000">
        <a:off x="1" y="2516989"/>
        <a:ext cx="1400585" cy="600251"/>
      </dsp:txXfrm>
    </dsp:sp>
    <dsp:sp modelId="{5CEB30A7-2514-44A1-AFF7-F1C0ADB27107}">
      <dsp:nvSpPr>
        <dsp:cNvPr id="0" name=""/>
        <dsp:cNvSpPr/>
      </dsp:nvSpPr>
      <dsp:spPr>
        <a:xfrm rot="5400000">
          <a:off x="6012328" y="-2795047"/>
          <a:ext cx="1301227" cy="10524714"/>
        </a:xfrm>
        <a:prstGeom prst="round2SameRect">
          <a:avLst/>
        </a:prstGeom>
        <a:solidFill>
          <a:schemeClr val="lt1">
            <a:alpha val="90000"/>
            <a:hueOff val="0"/>
            <a:satOff val="0"/>
            <a:lumOff val="0"/>
            <a:alphaOff val="0"/>
          </a:schemeClr>
        </a:solidFill>
        <a:ln w="12700" cap="rnd" cmpd="sng" algn="ctr">
          <a:solidFill>
            <a:schemeClr val="accent3">
              <a:hueOff val="-617032"/>
              <a:satOff val="-10836"/>
              <a:lumOff val="-19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Font typeface="Arial" panose="020B0604020202020204" pitchFamily="34" charset="0"/>
            <a:buChar char="•"/>
          </a:pPr>
          <a:r>
            <a:rPr lang="en-US" sz="2300" b="0" u="none" kern="1200" dirty="0">
              <a:uFillTx/>
            </a:rPr>
            <a:t>may misinterpret or misunderstand user commands, leading to incorrect or unintended actions. Language complexities, accents, and background noise can sometimes result in inaccurate responses or frustrating user experiences.</a:t>
          </a:r>
          <a:endParaRPr lang="en-GB" sz="2300" b="0" kern="1200" dirty="0"/>
        </a:p>
      </dsp:txBody>
      <dsp:txXfrm rot="-5400000">
        <a:off x="1400585" y="1880217"/>
        <a:ext cx="10461193" cy="1174185"/>
      </dsp:txXfrm>
    </dsp:sp>
    <dsp:sp modelId="{2B401FEE-B817-4190-9039-F7945DFA50D6}">
      <dsp:nvSpPr>
        <dsp:cNvPr id="0" name=""/>
        <dsp:cNvSpPr/>
      </dsp:nvSpPr>
      <dsp:spPr>
        <a:xfrm rot="5400000">
          <a:off x="-300125" y="3927426"/>
          <a:ext cx="2000836" cy="1400585"/>
        </a:xfrm>
        <a:prstGeom prst="chevron">
          <a:avLst/>
        </a:prstGeom>
        <a:gradFill rotWithShape="0">
          <a:gsLst>
            <a:gs pos="0">
              <a:schemeClr val="accent3">
                <a:hueOff val="-1234063"/>
                <a:satOff val="-21671"/>
                <a:lumOff val="-392"/>
                <a:alphaOff val="0"/>
                <a:tint val="98000"/>
                <a:lumMod val="110000"/>
              </a:schemeClr>
            </a:gs>
            <a:gs pos="84000">
              <a:schemeClr val="accent3">
                <a:hueOff val="-1234063"/>
                <a:satOff val="-21671"/>
                <a:lumOff val="-392"/>
                <a:alphaOff val="0"/>
                <a:shade val="90000"/>
                <a:lumMod val="88000"/>
              </a:schemeClr>
            </a:gs>
          </a:gsLst>
          <a:lin ang="5400000" scaled="0"/>
        </a:gradFill>
        <a:ln w="12700" cap="rnd" cmpd="sng" algn="ctr">
          <a:solidFill>
            <a:schemeClr val="accent3">
              <a:hueOff val="-1234063"/>
              <a:satOff val="-21671"/>
              <a:lumOff val="-392"/>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effectLst>
                <a:outerShdw blurRad="38100" dist="38100" dir="2700000" algn="tl">
                  <a:srgbClr val="000000">
                    <a:alpha val="43137"/>
                  </a:srgbClr>
                </a:outerShdw>
              </a:effectLst>
            </a:rPr>
            <a:t>Security Risks</a:t>
          </a:r>
          <a:endParaRPr lang="en-GB" sz="2000" b="1" u="none" kern="1200" dirty="0">
            <a:effectLst>
              <a:outerShdw blurRad="38100" dist="38100" dir="2700000" algn="tl">
                <a:srgbClr val="000000">
                  <a:alpha val="43137"/>
                </a:srgbClr>
              </a:outerShdw>
            </a:effectLst>
          </a:endParaRPr>
        </a:p>
      </dsp:txBody>
      <dsp:txXfrm rot="-5400000">
        <a:off x="1" y="4327594"/>
        <a:ext cx="1400585" cy="600251"/>
      </dsp:txXfrm>
    </dsp:sp>
    <dsp:sp modelId="{6203F059-3FB2-4E44-84AD-65007D0175A9}">
      <dsp:nvSpPr>
        <dsp:cNvPr id="0" name=""/>
        <dsp:cNvSpPr/>
      </dsp:nvSpPr>
      <dsp:spPr>
        <a:xfrm rot="5400000">
          <a:off x="6012670" y="-984784"/>
          <a:ext cx="1300543" cy="10524714"/>
        </a:xfrm>
        <a:prstGeom prst="round2SameRect">
          <a:avLst/>
        </a:prstGeom>
        <a:solidFill>
          <a:schemeClr val="lt1">
            <a:alpha val="90000"/>
            <a:hueOff val="0"/>
            <a:satOff val="0"/>
            <a:lumOff val="0"/>
            <a:alphaOff val="0"/>
          </a:schemeClr>
        </a:solidFill>
        <a:ln w="12700" cap="rnd" cmpd="sng" algn="ctr">
          <a:solidFill>
            <a:schemeClr val="accent3">
              <a:hueOff val="-1234063"/>
              <a:satOff val="-21671"/>
              <a:lumOff val="-3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could be susceptible to security vulnerabilities and hacking attempts. If compromised, they may be used to gain unauthorized access to devices, networks, or sensitive information, posing a potential security risk.</a:t>
          </a:r>
          <a:endParaRPr lang="en-GB" sz="2300" kern="1200" dirty="0"/>
        </a:p>
      </dsp:txBody>
      <dsp:txXfrm rot="-5400000">
        <a:off x="1400585" y="3690788"/>
        <a:ext cx="10461227" cy="117356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35AD24-BA92-4168-AF92-DABFF21553E7}">
      <dsp:nvSpPr>
        <dsp:cNvPr id="0" name=""/>
        <dsp:cNvSpPr/>
      </dsp:nvSpPr>
      <dsp:spPr>
        <a:xfrm rot="5400000">
          <a:off x="-330726" y="334600"/>
          <a:ext cx="2204841" cy="1543389"/>
        </a:xfrm>
        <a:prstGeom prst="chevron">
          <a:avLst/>
        </a:prstGeom>
        <a:gradFill rotWithShape="0">
          <a:gsLst>
            <a:gs pos="0">
              <a:schemeClr val="accent3">
                <a:hueOff val="0"/>
                <a:satOff val="0"/>
                <a:lumOff val="0"/>
                <a:alphaOff val="0"/>
                <a:tint val="98000"/>
                <a:lumMod val="110000"/>
              </a:schemeClr>
            </a:gs>
            <a:gs pos="84000">
              <a:schemeClr val="accent3">
                <a:hueOff val="0"/>
                <a:satOff val="0"/>
                <a:lumOff val="0"/>
                <a:alphaOff val="0"/>
                <a:shade val="90000"/>
                <a:lumMod val="88000"/>
              </a:schemeClr>
            </a:gs>
          </a:gsLst>
          <a:lin ang="5400000" scaled="0"/>
        </a:gradFill>
        <a:ln w="12700" cap="rnd" cmpd="sng" algn="ctr">
          <a:solidFill>
            <a:schemeClr val="accent3">
              <a:hueOff val="0"/>
              <a:satOff val="0"/>
              <a:lumOff val="0"/>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38100" dist="38100" dir="2700000" algn="tl">
                  <a:srgbClr val="000000">
                    <a:alpha val="43137"/>
                  </a:srgbClr>
                </a:outerShdw>
              </a:effectLst>
            </a:rPr>
            <a:t>Dependency and Reliance</a:t>
          </a:r>
          <a:endParaRPr lang="en-GB" sz="1800" b="1" kern="1200" dirty="0">
            <a:effectLst>
              <a:outerShdw blurRad="38100" dist="38100" dir="2700000" algn="tl">
                <a:srgbClr val="000000">
                  <a:alpha val="43137"/>
                </a:srgbClr>
              </a:outerShdw>
            </a:effectLst>
          </a:endParaRPr>
        </a:p>
      </dsp:txBody>
      <dsp:txXfrm rot="-5400000">
        <a:off x="1" y="775569"/>
        <a:ext cx="1543389" cy="661452"/>
      </dsp:txXfrm>
    </dsp:sp>
    <dsp:sp modelId="{2BFD6489-44A8-4535-9866-E2E89F92B9FE}">
      <dsp:nvSpPr>
        <dsp:cNvPr id="0" name=""/>
        <dsp:cNvSpPr/>
      </dsp:nvSpPr>
      <dsp:spPr>
        <a:xfrm rot="5400000">
          <a:off x="5998721" y="-4451457"/>
          <a:ext cx="1433147" cy="10343810"/>
        </a:xfrm>
        <a:prstGeom prst="round2SameRect">
          <a:avLst/>
        </a:prstGeom>
        <a:solidFill>
          <a:schemeClr val="lt1">
            <a:alpha val="90000"/>
            <a:hueOff val="0"/>
            <a:satOff val="0"/>
            <a:lumOff val="0"/>
            <a:alphaOff val="0"/>
          </a:schemeClr>
        </a:solidFill>
        <a:ln w="12700" cap="rnd"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Font typeface="Arial" panose="020B0604020202020204" pitchFamily="34" charset="0"/>
            <a:buChar char="•"/>
          </a:pPr>
          <a:r>
            <a:rPr lang="en-US" sz="2400" kern="1200" dirty="0"/>
            <a:t>They often process and store user interactions and personal data, raising privacy concerns. There is a risk that sensitive information could be accessed or misused, leading to potential breaches or unauthorized access to personal data.</a:t>
          </a:r>
          <a:endParaRPr lang="en-GB" sz="2400" kern="1200" dirty="0"/>
        </a:p>
      </dsp:txBody>
      <dsp:txXfrm rot="-5400000">
        <a:off x="1543390" y="73834"/>
        <a:ext cx="10273850" cy="1293227"/>
      </dsp:txXfrm>
    </dsp:sp>
    <dsp:sp modelId="{947B567B-13FD-455E-8D13-310A900B54B1}">
      <dsp:nvSpPr>
        <dsp:cNvPr id="0" name=""/>
        <dsp:cNvSpPr/>
      </dsp:nvSpPr>
      <dsp:spPr>
        <a:xfrm rot="5400000">
          <a:off x="-330726" y="2253572"/>
          <a:ext cx="2204841" cy="1543389"/>
        </a:xfrm>
        <a:prstGeom prst="chevron">
          <a:avLst/>
        </a:prstGeom>
        <a:gradFill rotWithShape="0">
          <a:gsLst>
            <a:gs pos="0">
              <a:schemeClr val="accent3">
                <a:hueOff val="-1234063"/>
                <a:satOff val="-21671"/>
                <a:lumOff val="-392"/>
                <a:alphaOff val="0"/>
                <a:tint val="98000"/>
                <a:lumMod val="110000"/>
              </a:schemeClr>
            </a:gs>
            <a:gs pos="84000">
              <a:schemeClr val="accent3">
                <a:hueOff val="-1234063"/>
                <a:satOff val="-21671"/>
                <a:lumOff val="-392"/>
                <a:alphaOff val="0"/>
                <a:shade val="90000"/>
                <a:lumMod val="88000"/>
              </a:schemeClr>
            </a:gs>
          </a:gsLst>
          <a:lin ang="5400000" scaled="0"/>
        </a:gradFill>
        <a:ln w="12700" cap="rnd" cmpd="sng" algn="ctr">
          <a:solidFill>
            <a:schemeClr val="accent3">
              <a:hueOff val="-1234063"/>
              <a:satOff val="-21671"/>
              <a:lumOff val="-392"/>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38100" dist="38100" dir="2700000" algn="tl">
                  <a:srgbClr val="000000">
                    <a:alpha val="43137"/>
                  </a:srgbClr>
                </a:outerShdw>
              </a:effectLst>
            </a:rPr>
            <a:t>Lack of Contextual Understanding</a:t>
          </a:r>
          <a:endParaRPr lang="en-GB" sz="1800" b="1" kern="1200" dirty="0">
            <a:effectLst>
              <a:outerShdw blurRad="38100" dist="38100" dir="2700000" algn="tl">
                <a:srgbClr val="000000">
                  <a:alpha val="43137"/>
                </a:srgbClr>
              </a:outerShdw>
            </a:effectLst>
          </a:endParaRPr>
        </a:p>
      </dsp:txBody>
      <dsp:txXfrm rot="-5400000">
        <a:off x="1" y="2694541"/>
        <a:ext cx="1543389" cy="661452"/>
      </dsp:txXfrm>
    </dsp:sp>
    <dsp:sp modelId="{5CEB30A7-2514-44A1-AFF7-F1C0ADB27107}">
      <dsp:nvSpPr>
        <dsp:cNvPr id="0" name=""/>
        <dsp:cNvSpPr/>
      </dsp:nvSpPr>
      <dsp:spPr>
        <a:xfrm rot="5400000">
          <a:off x="5998344" y="-2532108"/>
          <a:ext cx="1433900" cy="10343810"/>
        </a:xfrm>
        <a:prstGeom prst="round2SameRect">
          <a:avLst/>
        </a:prstGeom>
        <a:solidFill>
          <a:schemeClr val="lt1">
            <a:alpha val="90000"/>
            <a:hueOff val="0"/>
            <a:satOff val="0"/>
            <a:lumOff val="0"/>
            <a:alphaOff val="0"/>
          </a:schemeClr>
        </a:solidFill>
        <a:ln w="12700" cap="rnd" cmpd="sng" algn="ctr">
          <a:solidFill>
            <a:schemeClr val="accent3">
              <a:hueOff val="-1234063"/>
              <a:satOff val="-21671"/>
              <a:lumOff val="-3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Font typeface="Arial" panose="020B0604020202020204" pitchFamily="34" charset="0"/>
            <a:buChar char="•"/>
          </a:pPr>
          <a:r>
            <a:rPr lang="en-US" sz="2400" kern="1200" dirty="0"/>
            <a:t>may struggle to understand context or intent beyond the immediate command. They often lack the ability to interpret nuanced queries or engage in complex conversations, limiting their effectiveness in certain scenarios.</a:t>
          </a:r>
          <a:r>
            <a:rPr lang="en-US" sz="2400" b="0" u="none" kern="1200" dirty="0">
              <a:uFillTx/>
            </a:rPr>
            <a:t>.</a:t>
          </a:r>
          <a:endParaRPr lang="en-GB" sz="2400" b="0" kern="1200" dirty="0"/>
        </a:p>
      </dsp:txBody>
      <dsp:txXfrm rot="-5400000">
        <a:off x="1543390" y="1992843"/>
        <a:ext cx="10273813" cy="129390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F71E10E-35B8-47D3-9928-6154DA9F5F92}" type="datetime1">
              <a:rPr lang="en-US" smtClean="0"/>
              <a:t>8/23/2023</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75D426-A9DD-4244-A2CE-1FB6623742C7}" type="slidenum">
              <a:rPr lang="en-US" smtClean="0"/>
              <a:t>‹#›</a:t>
            </a:fld>
            <a:endParaRPr lang="en-US"/>
          </a:p>
        </p:txBody>
      </p:sp>
    </p:spTree>
    <p:extLst>
      <p:ext uri="{BB962C8B-B14F-4D97-AF65-F5344CB8AC3E}">
        <p14:creationId xmlns:p14="http://schemas.microsoft.com/office/powerpoint/2010/main" val="882484457"/>
      </p:ext>
    </p:extLst>
  </p:cSld>
  <p:clrMap bg1="lt1" tx1="dk1" bg2="lt2" tx2="dk2" accent1="accent1" accent2="accent2" accent3="accent3" accent4="accent4" accent5="accent5" accent6="accent6" hlink="hlink" folHlink="folHlink"/>
  <p:hf hdr="0" ftr="0"/>
</p:handoutMaster>
</file>

<file path=ppt/media/image1.jpeg>
</file>

<file path=ppt/media/image10.svg>
</file>

<file path=ppt/media/image11.sv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gif>
</file>

<file path=ppt/media/image20.jpg>
</file>

<file path=ppt/media/image21.jpg>
</file>

<file path=ppt/media/image22.gif>
</file>

<file path=ppt/media/image3.gif>
</file>

<file path=ppt/media/image4.jpg>
</file>

<file path=ppt/media/image5.jpg>
</file>

<file path=ppt/media/image6.pn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DF4EEB86-F496-4E4F-8177-5ED3E84B3BB3}" type="datetime1">
              <a:rPr lang="en-US" smtClean="0"/>
              <a:t>8/23/2023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endParaRPr lang="en-US"/>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B41D33-19C8-4450-B3C5-BE83E9C8F0BC}" type="slidenum">
              <a:rPr lang="en-US" smtClean="0"/>
              <a:t>‹#›</a:t>
            </a:fld>
            <a:endParaRPr lang="en-US"/>
          </a:p>
        </p:txBody>
      </p:sp>
    </p:spTree>
    <p:extLst>
      <p:ext uri="{BB962C8B-B14F-4D97-AF65-F5344CB8AC3E}">
        <p14:creationId xmlns:p14="http://schemas.microsoft.com/office/powerpoint/2010/main" val="357145525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rtlCol="0" anchor="b">
            <a:normAutofit/>
          </a:bodyPr>
          <a:lstStyle>
            <a:lvl1pPr>
              <a:defRPr sz="3600">
                <a:solidFill>
                  <a:schemeClr val="tx1">
                    <a:lumMod val="75000"/>
                    <a:lumOff val="25000"/>
                  </a:schemeClr>
                </a:solidFill>
              </a:defRPr>
            </a:lvl1pPr>
          </a:lstStyle>
          <a:p>
            <a:pPr rtl="0"/>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rtlCol="0"/>
          <a:lstStyle/>
          <a:p>
            <a:pPr rtl="0"/>
            <a:fld id="{FE35F4B9-F1B0-40F5-8173-5B51380DB1EB}" type="datetime1">
              <a:rPr lang="en-US" smtClean="0"/>
              <a:t>8/23/2023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rtlCol="0"/>
          <a:lstStyle/>
          <a:p>
            <a:pPr rtl="0"/>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rtlCol="0"/>
          <a:lstStyle/>
          <a:p>
            <a:pPr rtl="0"/>
            <a:r>
              <a:rPr lang="en-US"/>
              <a:t>Click to edit Master title style</a:t>
            </a:r>
            <a:endParaRPr lang="en-US" dirty="0"/>
          </a:p>
        </p:txBody>
      </p:sp>
      <p:sp>
        <p:nvSpPr>
          <p:cNvPr id="3" name="Vertical Text Placeholder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fld id="{01801B09-E5B3-4255-99D1-E8D6E12FFBCA}" type="datetime1">
              <a:rPr lang="en-US" smtClean="0"/>
              <a:t>8/23/2023</a:t>
            </a:fld>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rtlCol="0" anchor="ctr"/>
          <a:lstStyle>
            <a:lvl1pPr>
              <a:defRPr>
                <a:solidFill>
                  <a:srgbClr val="FFFFFF"/>
                </a:solidFill>
              </a:defRPr>
            </a:lvl1pPr>
          </a:lstStyle>
          <a:p>
            <a:pPr rtl="0"/>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rtlCol="0" anchor="t"/>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rtlCol="0"/>
          <a:lstStyle/>
          <a:p>
            <a:pPr rtl="0"/>
            <a:fld id="{79771E5F-836D-42BC-953F-FC50A1320578}" type="datetime1">
              <a:rPr lang="en-US" smtClean="0"/>
              <a:t>8/23/2023</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rtlCol="0"/>
          <a:lstStyle/>
          <a:p>
            <a:pPr rtl="0"/>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rtlCol="0"/>
          <a:lstStyle/>
          <a:p>
            <a:pPr rtl="0"/>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fld id="{3459BC2B-8608-4C92-BFC1-109EE59EA623}" type="datetime1">
              <a:rPr lang="en-US" smtClean="0"/>
              <a:t>8/23/2023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rtlCol="0" anchor="b">
            <a:normAutofit/>
          </a:bodyPr>
          <a:lstStyle>
            <a:lvl1pPr algn="l">
              <a:defRPr sz="3600" b="0" cap="all">
                <a:solidFill>
                  <a:schemeClr val="tx1">
                    <a:lumMod val="75000"/>
                    <a:lumOff val="25000"/>
                  </a:schemeClr>
                </a:solidFill>
              </a:defRPr>
            </a:lvl1pPr>
          </a:lstStyle>
          <a:p>
            <a:pPr rtl="0"/>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rtlCol="0"/>
          <a:lstStyle/>
          <a:p>
            <a:pPr rtl="0"/>
            <a:fld id="{5C18D62E-6229-450B-ABA0-A46BB7A2220C}" type="datetime1">
              <a:rPr lang="en-US" smtClean="0"/>
              <a:t>8/23/2023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rtlCol="0"/>
          <a:lstStyle/>
          <a:p>
            <a:pPr rtl="0"/>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rtlCol="0"/>
          <a:lstStyle/>
          <a:p>
            <a:pPr rtl="0"/>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5" name="Date Placeholder 4"/>
          <p:cNvSpPr>
            <a:spLocks noGrp="1"/>
          </p:cNvSpPr>
          <p:nvPr>
            <p:ph type="dt" sz="half" idx="10"/>
          </p:nvPr>
        </p:nvSpPr>
        <p:spPr/>
        <p:txBody>
          <a:bodyPr rtlCol="0"/>
          <a:lstStyle/>
          <a:p>
            <a:pPr rtl="0"/>
            <a:fld id="{D8A05BE0-1BBE-4892-81AC-B2168C786F75}" type="datetime1">
              <a:rPr lang="en-US" smtClean="0"/>
              <a:t>8/23/2023</a:t>
            </a:fld>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rtlCol="0"/>
          <a:lstStyle/>
          <a:p>
            <a:pPr rtl="0"/>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rtlCol="0" anchor="t">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rtlCol="0" anchor="t">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7" name="Date Placeholder 6"/>
          <p:cNvSpPr>
            <a:spLocks noGrp="1"/>
          </p:cNvSpPr>
          <p:nvPr>
            <p:ph type="dt" sz="half" idx="10"/>
          </p:nvPr>
        </p:nvSpPr>
        <p:spPr/>
        <p:txBody>
          <a:bodyPr rtlCol="0"/>
          <a:lstStyle/>
          <a:p>
            <a:pPr rtl="0"/>
            <a:fld id="{D98B1981-3C58-4D11-A147-F8A0681CD1E5}" type="datetime1">
              <a:rPr lang="en-US" smtClean="0"/>
              <a:t>8/23/2023</a:t>
            </a:fld>
            <a:endParaRPr lang="en-US" dirty="0"/>
          </a:p>
        </p:txBody>
      </p:sp>
      <p:sp>
        <p:nvSpPr>
          <p:cNvPr id="8" name="Footer Placeholder 7"/>
          <p:cNvSpPr>
            <a:spLocks noGrp="1"/>
          </p:cNvSpPr>
          <p:nvPr>
            <p:ph type="ftr" sz="quarter" idx="11"/>
          </p:nvPr>
        </p:nvSpPr>
        <p:spPr/>
        <p:txBody>
          <a:bodyPr rtlCol="0"/>
          <a:lstStyle/>
          <a:p>
            <a:pPr rtl="0"/>
            <a:endParaRPr lang="en-US" dirty="0"/>
          </a:p>
        </p:txBody>
      </p:sp>
      <p:sp>
        <p:nvSpPr>
          <p:cNvPr id="9" name="Slide Number Placeholder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rtlCol="0"/>
          <a:lstStyle/>
          <a:p>
            <a:pPr rtl="0"/>
            <a:r>
              <a:rPr lang="en-US"/>
              <a:t>Click to edit Master title style</a:t>
            </a:r>
            <a:endParaRPr lang="en-US" dirty="0"/>
          </a:p>
        </p:txBody>
      </p:sp>
      <p:sp>
        <p:nvSpPr>
          <p:cNvPr id="3" name="Date Placeholder 2"/>
          <p:cNvSpPr>
            <a:spLocks noGrp="1"/>
          </p:cNvSpPr>
          <p:nvPr>
            <p:ph type="dt" sz="half" idx="10"/>
          </p:nvPr>
        </p:nvSpPr>
        <p:spPr/>
        <p:txBody>
          <a:bodyPr rtlCol="0"/>
          <a:lstStyle/>
          <a:p>
            <a:pPr rtl="0"/>
            <a:fld id="{342ED271-FE3F-4F86-A29A-C649AC4E9E09}" type="datetime1">
              <a:rPr lang="en-US" smtClean="0"/>
              <a:t>8/23/2023</a:t>
            </a:fld>
            <a:endParaRPr lang="en-US" dirty="0"/>
          </a:p>
        </p:txBody>
      </p:sp>
      <p:sp>
        <p:nvSpPr>
          <p:cNvPr id="4" name="Footer Placeholder 3"/>
          <p:cNvSpPr>
            <a:spLocks noGrp="1"/>
          </p:cNvSpPr>
          <p:nvPr>
            <p:ph type="ftr" sz="quarter" idx="11"/>
          </p:nvPr>
        </p:nvSpPr>
        <p:spPr/>
        <p:txBody>
          <a:bodyPr rtlCol="0"/>
          <a:lstStyle/>
          <a:p>
            <a:pPr rtl="0"/>
            <a:endParaRPr lang="en-US" dirty="0"/>
          </a:p>
        </p:txBody>
      </p:sp>
      <p:sp>
        <p:nvSpPr>
          <p:cNvPr id="5" name="Slide Number Placeholder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fld id="{E596831C-B66C-4213-A8C7-0B8BF9EE4B8C}" type="datetime1">
              <a:rPr lang="en-US" smtClean="0"/>
              <a:t>8/23/2023</a:t>
            </a:fld>
            <a:endParaRPr lang="en-US" dirty="0"/>
          </a:p>
        </p:txBody>
      </p:sp>
      <p:sp>
        <p:nvSpPr>
          <p:cNvPr id="3" name="Footer Placeholder 2"/>
          <p:cNvSpPr>
            <a:spLocks noGrp="1"/>
          </p:cNvSpPr>
          <p:nvPr>
            <p:ph type="ftr" sz="quarter" idx="11"/>
          </p:nvPr>
        </p:nvSpPr>
        <p:spPr/>
        <p:txBody>
          <a:bodyPr rtlCol="0"/>
          <a:lstStyle/>
          <a:p>
            <a:pPr rtl="0"/>
            <a:endParaRPr lang="en-US" dirty="0"/>
          </a:p>
        </p:txBody>
      </p:sp>
      <p:sp>
        <p:nvSpPr>
          <p:cNvPr id="4" name="Slide Number Placeholder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rtlCol="0" anchor="b">
            <a:normAutofit/>
          </a:bodyPr>
          <a:lstStyle>
            <a:lvl1pPr algn="l">
              <a:defRPr sz="2400" b="0">
                <a:solidFill>
                  <a:srgbClr val="FFFFFF"/>
                </a:solidFill>
              </a:defRPr>
            </a:lvl1pPr>
          </a:lstStyle>
          <a:p>
            <a:pPr rtl="0"/>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fld id="{B37C7D90-4A77-446C-81CE-D117E7114A23}" type="datetime1">
              <a:rPr lang="en-US" smtClean="0"/>
              <a:t>8/23/2023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rtlCol="0" anchor="b">
            <a:normAutofit/>
          </a:bodyPr>
          <a:lstStyle>
            <a:lvl1pPr algn="l">
              <a:defRPr sz="2400" b="0">
                <a:solidFill>
                  <a:schemeClr val="tx1">
                    <a:lumMod val="75000"/>
                    <a:lumOff val="25000"/>
                  </a:schemeClr>
                </a:solidFill>
              </a:defRPr>
            </a:lvl1pPr>
          </a:lstStyle>
          <a:p>
            <a:pPr rtl="0"/>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fld id="{3A552D4A-6811-400E-B3D6-0E46414D9E26}" type="datetime1">
              <a:rPr lang="en-US" smtClean="0"/>
              <a:t>8/23/2023</a:t>
            </a:fld>
            <a:endParaRPr lang="en-US" dirty="0"/>
          </a:p>
        </p:txBody>
      </p:sp>
      <p:sp>
        <p:nvSpPr>
          <p:cNvPr id="6" name="Footer Placeholder 5"/>
          <p:cNvSpPr>
            <a:spLocks noGrp="1"/>
          </p:cNvSpPr>
          <p:nvPr>
            <p:ph type="ftr" sz="quarter" idx="11"/>
          </p:nvPr>
        </p:nvSpPr>
        <p:spPr/>
        <p:txBody>
          <a:bodyPr rtlCol="0"/>
          <a:lstStyle/>
          <a:p>
            <a:pPr algn="l" rtl="0"/>
            <a:endParaRPr lang="en-US" dirty="0"/>
          </a:p>
        </p:txBody>
      </p:sp>
      <p:sp>
        <p:nvSpPr>
          <p:cNvPr id="7" name="Slide Number Placeholder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pPr rtl="0"/>
            <a:fld id="{87D7C6DD-97B6-4D8D-952A-561C76A601BB}" type="datetime1">
              <a:rPr lang="en-US" smtClean="0"/>
              <a:t>8/23/2023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pPr rtl="0"/>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pPr rtl="0"/>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 Id="rId5" Type="http://schemas.openxmlformats.org/officeDocument/2006/relationships/image" Target="../media/image3.gif"/><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 Id="rId5" Type="http://schemas.openxmlformats.org/officeDocument/2006/relationships/image" Target="../media/image3.gif"/><Relationship Id="rId4" Type="http://schemas.openxmlformats.org/officeDocument/2006/relationships/image" Target="../media/image18.jp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8" Type="http://schemas.openxmlformats.org/officeDocument/2006/relationships/image" Target="../media/image20.jpg"/><Relationship Id="rId3" Type="http://schemas.openxmlformats.org/officeDocument/2006/relationships/diagramLayout" Target="../diagrams/layout6.xml"/><Relationship Id="rId7" Type="http://schemas.openxmlformats.org/officeDocument/2006/relationships/image" Target="../media/image19.jp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 Id="rId9" Type="http://schemas.openxmlformats.org/officeDocument/2006/relationships/image" Target="../media/image3.gif"/></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3.gif"/><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recfaces.com/articles" TargetMode="External"/><Relationship Id="rId2" Type="http://schemas.openxmlformats.org/officeDocument/2006/relationships/hyperlink" Target="https://www.educba.com/voice" TargetMode="External"/><Relationship Id="rId1" Type="http://schemas.openxmlformats.org/officeDocument/2006/relationships/slideLayout" Target="../slideLayouts/slideLayout2.xml"/><Relationship Id="rId4" Type="http://schemas.openxmlformats.org/officeDocument/2006/relationships/image" Target="../media/image21.jpg"/></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gif"/><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3.gif"/><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gif"/><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3.gif"/><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4" y="867569"/>
            <a:ext cx="10993549" cy="1475013"/>
          </a:xfrm>
        </p:spPr>
        <p:txBody>
          <a:bodyPr rtlCol="0">
            <a:normAutofit/>
          </a:bodyPr>
          <a:lstStyle/>
          <a:p>
            <a:pPr rtl="0"/>
            <a:r>
              <a:rPr lang="en-GB" dirty="0"/>
              <a:t>A</a:t>
            </a:r>
            <a:r>
              <a:rPr lang="en-gb" dirty="0"/>
              <a:t>rtificial intelligence based voice assistant</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601156" cy="582865"/>
          </a:xfrm>
        </p:spPr>
        <p:txBody>
          <a:bodyPr rtlCol="0">
            <a:normAutofit/>
          </a:bodyPr>
          <a:lstStyle/>
          <a:p>
            <a:pPr algn="r" rtl="0"/>
            <a:r>
              <a:rPr lang="en-GB" dirty="0"/>
              <a:t>-</a:t>
            </a:r>
            <a:r>
              <a:rPr lang="en-GB" sz="2000" b="1" dirty="0">
                <a:effectLst>
                  <a:outerShdw blurRad="38100" dist="38100" dir="2700000" algn="tl">
                    <a:srgbClr val="000000">
                      <a:alpha val="43137"/>
                    </a:srgbClr>
                  </a:outerShdw>
                </a:effectLst>
              </a:rPr>
              <a:t>K</a:t>
            </a:r>
            <a:r>
              <a:rPr lang="en-gb" sz="2000" b="1" dirty="0">
                <a:effectLst>
                  <a:outerShdw blurRad="38100" dist="38100" dir="2700000" algn="tl">
                    <a:srgbClr val="000000">
                      <a:alpha val="43137"/>
                    </a:srgbClr>
                  </a:outerShdw>
                </a:effectLst>
              </a:rPr>
              <a:t>iran </a:t>
            </a:r>
            <a:r>
              <a:rPr lang="en-gb" sz="2000" b="1" dirty="0" err="1">
                <a:effectLst>
                  <a:outerShdw blurRad="38100" dist="38100" dir="2700000" algn="tl">
                    <a:srgbClr val="000000">
                      <a:alpha val="43137"/>
                    </a:srgbClr>
                  </a:outerShdw>
                </a:effectLst>
              </a:rPr>
              <a:t>pillai</a:t>
            </a:r>
            <a:r>
              <a:rPr lang="en-gb" sz="2000" b="1" dirty="0">
                <a:effectLst>
                  <a:outerShdw blurRad="38100" dist="38100" dir="2700000" algn="tl">
                    <a:srgbClr val="000000">
                      <a:alpha val="43137"/>
                    </a:srgbClr>
                  </a:outerShdw>
                </a:effectLst>
              </a:rPr>
              <a:t>, a2305222528, 3 c.s.e.8y</a:t>
            </a:r>
            <a:endParaRPr lang="en-gb" b="1" dirty="0">
              <a:effectLst>
                <a:outerShdw blurRad="38100" dist="38100" dir="2700000" algn="tl">
                  <a:srgbClr val="000000">
                    <a:alpha val="43137"/>
                  </a:srgbClr>
                </a:outerShdw>
              </a:effectLst>
            </a:endParaRPr>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GB"/>
          </a:p>
        </p:txBody>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GB"/>
          </a:p>
        </p:txBody>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GB"/>
          </a:p>
        </p:txBody>
      </p:sp>
      <p:pic>
        <p:nvPicPr>
          <p:cNvPr id="6" name="Picture 5" descr="A close up of a logo&#10;&#10;Description automatically generated">
            <a:extLst>
              <a:ext uri="{FF2B5EF4-FFF2-40B4-BE49-F238E27FC236}">
                <a16:creationId xmlns:a16="http://schemas.microsoft.com/office/drawing/2014/main" id="{F1A8C364-94D4-4630-BAD0-78722F347055}"/>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pic>
        <p:nvPicPr>
          <p:cNvPr id="11" name="Picture 10">
            <a:extLst>
              <a:ext uri="{FF2B5EF4-FFF2-40B4-BE49-F238E27FC236}">
                <a16:creationId xmlns:a16="http://schemas.microsoft.com/office/drawing/2014/main" id="{2E9A8390-6C14-FA7D-513B-9935C157B4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534" y="1980632"/>
            <a:ext cx="4590049" cy="4590049"/>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CA5C1-CB8B-4752-68D5-0CF41CD74068}"/>
              </a:ext>
            </a:extLst>
          </p:cNvPr>
          <p:cNvSpPr>
            <a:spLocks noGrp="1"/>
          </p:cNvSpPr>
          <p:nvPr>
            <p:ph type="title"/>
          </p:nvPr>
        </p:nvSpPr>
        <p:spPr>
          <a:xfrm>
            <a:off x="581192" y="702156"/>
            <a:ext cx="11029616" cy="564669"/>
          </a:xfrm>
        </p:spPr>
        <p:txBody>
          <a:bodyPr/>
          <a:lstStyle/>
          <a:p>
            <a:pPr algn="ctr"/>
            <a:r>
              <a:rPr lang="en-GB" dirty="0"/>
              <a:t>VARIOUS TYPES OF AI</a:t>
            </a:r>
          </a:p>
        </p:txBody>
      </p:sp>
      <p:sp>
        <p:nvSpPr>
          <p:cNvPr id="3" name="Content Placeholder 2">
            <a:extLst>
              <a:ext uri="{FF2B5EF4-FFF2-40B4-BE49-F238E27FC236}">
                <a16:creationId xmlns:a16="http://schemas.microsoft.com/office/drawing/2014/main" id="{D82A7A3C-1EBE-7EA5-8C94-E6983ADE6C2F}"/>
              </a:ext>
            </a:extLst>
          </p:cNvPr>
          <p:cNvSpPr>
            <a:spLocks noGrp="1"/>
          </p:cNvSpPr>
          <p:nvPr>
            <p:ph idx="1"/>
          </p:nvPr>
        </p:nvSpPr>
        <p:spPr>
          <a:xfrm>
            <a:off x="347663" y="1409700"/>
            <a:ext cx="11496674" cy="5379339"/>
          </a:xfrm>
        </p:spPr>
        <p:txBody>
          <a:bodyPr/>
          <a:lstStyle/>
          <a:p>
            <a:pPr marL="342900" marR="52705" lvl="0" indent="-342900" algn="l">
              <a:lnSpc>
                <a:spcPct val="103000"/>
              </a:lnSpc>
              <a:spcAft>
                <a:spcPts val="0"/>
              </a:spcAft>
              <a:tabLst>
                <a:tab pos="457200" algn="l"/>
              </a:tabLst>
            </a:pPr>
            <a:r>
              <a:rPr lang="en-US" sz="1800" b="1" kern="0" dirty="0">
                <a:solidFill>
                  <a:srgbClr val="000000"/>
                </a:solidFill>
                <a:effectLst/>
                <a:latin typeface="Arial Unicode MS"/>
                <a:ea typeface="Times New Roman" panose="02020603050405020304" pitchFamily="18" charset="0"/>
                <a:cs typeface="Segoe UI" panose="020B0502040204020203" pitchFamily="34" charset="0"/>
              </a:rPr>
              <a:t>Personal Voice Assistants</a:t>
            </a:r>
            <a:r>
              <a:rPr lang="en-US" sz="1800" kern="0" dirty="0">
                <a:solidFill>
                  <a:srgbClr val="000000"/>
                </a:solidFill>
                <a:effectLst/>
                <a:latin typeface="Arial Unicode MS"/>
                <a:ea typeface="Times New Roman" panose="02020603050405020304" pitchFamily="18" charset="0"/>
                <a:cs typeface="Segoe UI" panose="020B0502040204020203" pitchFamily="34" charset="0"/>
              </a:rPr>
              <a:t>: </a:t>
            </a:r>
          </a:p>
          <a:p>
            <a:pPr marL="0" marR="52705" lvl="0" indent="0" algn="l">
              <a:lnSpc>
                <a:spcPct val="103000"/>
              </a:lnSpc>
              <a:spcAft>
                <a:spcPts val="0"/>
              </a:spcAft>
              <a:buNone/>
              <a:tabLst>
                <a:tab pos="457200" algn="l"/>
              </a:tabLst>
            </a:pPr>
            <a:r>
              <a:rPr lang="en-US" sz="1800" kern="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These voice assistants are designed to assist individuals with personal tasks, such as scheduling appointments, setting reminders, sending messages, and providing general information.</a:t>
            </a:r>
          </a:p>
          <a:p>
            <a:pPr marL="0" marR="52705" lvl="0" indent="0" algn="l">
              <a:lnSpc>
                <a:spcPct val="103000"/>
              </a:lnSpc>
              <a:spcAft>
                <a:spcPts val="0"/>
              </a:spcAft>
              <a:buNone/>
              <a:tabLst>
                <a:tab pos="457200" algn="l"/>
              </a:tabLst>
            </a:pPr>
            <a:r>
              <a:rPr lang="en-US" sz="1800" kern="0" dirty="0">
                <a:solidFill>
                  <a:srgbClr val="000000"/>
                </a:solidFill>
                <a:effectLst/>
                <a:latin typeface="Arial Unicode MS"/>
                <a:ea typeface="Times New Roman" panose="02020603050405020304" pitchFamily="18" charset="0"/>
                <a:cs typeface="Segoe UI" panose="020B0502040204020203" pitchFamily="34" charset="0"/>
              </a:rPr>
              <a:t>Ex. </a:t>
            </a:r>
            <a:r>
              <a:rPr lang="en-US" sz="1800" kern="0" dirty="0">
                <a:solidFill>
                  <a:srgbClr val="0070C0"/>
                </a:solidFill>
                <a:effectLst>
                  <a:outerShdw blurRad="38100" dist="38100" dir="2700000" algn="tl">
                    <a:srgbClr val="000000">
                      <a:alpha val="43137"/>
                    </a:srgbClr>
                  </a:outerShdw>
                </a:effectLst>
                <a:latin typeface="Arial Unicode MS"/>
                <a:ea typeface="Times New Roman" panose="02020603050405020304" pitchFamily="18" charset="0"/>
                <a:cs typeface="Segoe UI" panose="020B0502040204020203" pitchFamily="34" charset="0"/>
              </a:rPr>
              <a:t>Siri (Apple), Google Assistant, and Alexa (Amazon Echo).</a:t>
            </a:r>
            <a:endParaRPr lang="en-GB" sz="1800" kern="100" dirty="0">
              <a:solidFill>
                <a:srgbClr val="0070C0"/>
              </a:solidFill>
              <a:effectLst>
                <a:outerShdw blurRad="38100" dist="38100" dir="2700000" algn="tl">
                  <a:srgbClr val="000000">
                    <a:alpha val="43137"/>
                  </a:srgbClr>
                </a:outerShdw>
              </a:effectLst>
              <a:latin typeface="Arial Unicode MS"/>
              <a:ea typeface="Arial Unicode MS"/>
              <a:cs typeface="Arial Unicode MS"/>
            </a:endParaRPr>
          </a:p>
          <a:p>
            <a:pPr marL="342900" marR="52705" lvl="0" indent="-342900" algn="l">
              <a:lnSpc>
                <a:spcPct val="103000"/>
              </a:lnSpc>
              <a:spcAft>
                <a:spcPts val="0"/>
              </a:spcAft>
              <a:tabLst>
                <a:tab pos="457200" algn="l"/>
              </a:tabLst>
            </a:pPr>
            <a:r>
              <a:rPr lang="en-US" sz="1800" b="1" kern="0" dirty="0">
                <a:solidFill>
                  <a:srgbClr val="000000"/>
                </a:solidFill>
                <a:effectLst/>
                <a:latin typeface="Arial Unicode MS"/>
                <a:ea typeface="Times New Roman" panose="02020603050405020304" pitchFamily="18" charset="0"/>
                <a:cs typeface="Segoe UI" panose="020B0502040204020203" pitchFamily="34" charset="0"/>
              </a:rPr>
              <a:t>Business Voice Assistants:</a:t>
            </a:r>
          </a:p>
          <a:p>
            <a:pPr marL="0" marR="52705" lvl="0" indent="0" algn="l">
              <a:lnSpc>
                <a:spcPct val="103000"/>
              </a:lnSpc>
              <a:spcAft>
                <a:spcPts val="0"/>
              </a:spcAft>
              <a:buNone/>
              <a:tabLst>
                <a:tab pos="457200" algn="l"/>
              </a:tabLst>
            </a:pPr>
            <a:r>
              <a:rPr lang="en-US" sz="1800" b="1" kern="0" dirty="0">
                <a:solidFill>
                  <a:srgbClr val="000000"/>
                </a:solidFill>
                <a:effectLst/>
                <a:latin typeface="Arial Unicode MS"/>
                <a:ea typeface="Times New Roman" panose="02020603050405020304" pitchFamily="18" charset="0"/>
                <a:cs typeface="Segoe UI" panose="020B0502040204020203" pitchFamily="34" charset="0"/>
              </a:rPr>
              <a:t> </a:t>
            </a:r>
            <a:r>
              <a:rPr lang="en-US" sz="1800" kern="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These cater to business-related tasks and functions. They can schedule meetings, access enterprise data, provide sales reports, and assist with customer interactions. </a:t>
            </a:r>
          </a:p>
          <a:p>
            <a:pPr marL="0" marR="52705" lvl="0" indent="0" algn="l">
              <a:lnSpc>
                <a:spcPct val="103000"/>
              </a:lnSpc>
              <a:spcAft>
                <a:spcPts val="0"/>
              </a:spcAft>
              <a:buNone/>
              <a:tabLst>
                <a:tab pos="457200" algn="l"/>
              </a:tabLst>
            </a:pPr>
            <a:r>
              <a:rPr lang="en-US" sz="1800" kern="0" dirty="0">
                <a:solidFill>
                  <a:srgbClr val="000000"/>
                </a:solidFill>
                <a:effectLst/>
                <a:latin typeface="Arial Unicode MS"/>
                <a:ea typeface="Times New Roman" panose="02020603050405020304" pitchFamily="18" charset="0"/>
                <a:cs typeface="Segoe UI" panose="020B0502040204020203" pitchFamily="34" charset="0"/>
              </a:rPr>
              <a:t>Ex. </a:t>
            </a:r>
            <a:r>
              <a:rPr lang="en-US" sz="1800" kern="0" dirty="0">
                <a:solidFill>
                  <a:srgbClr val="0070C0"/>
                </a:solidFill>
                <a:effectLst>
                  <a:outerShdw blurRad="38100" dist="38100" dir="2700000" algn="tl">
                    <a:srgbClr val="000000">
                      <a:alpha val="43137"/>
                    </a:srgbClr>
                  </a:outerShdw>
                </a:effectLst>
                <a:latin typeface="Arial Unicode MS"/>
                <a:ea typeface="Times New Roman" panose="02020603050405020304" pitchFamily="18" charset="0"/>
                <a:cs typeface="Segoe UI" panose="020B0502040204020203" pitchFamily="34" charset="0"/>
              </a:rPr>
              <a:t>IBM Watson Assistant and Microsoft Cortana </a:t>
            </a:r>
            <a:endParaRPr lang="en-GB" sz="1800" kern="100" dirty="0">
              <a:solidFill>
                <a:srgbClr val="0070C0"/>
              </a:solidFill>
              <a:effectLst>
                <a:outerShdw blurRad="38100" dist="38100" dir="2700000" algn="tl">
                  <a:srgbClr val="000000">
                    <a:alpha val="43137"/>
                  </a:srgbClr>
                </a:outerShdw>
              </a:effectLst>
              <a:latin typeface="Arial Unicode MS"/>
              <a:ea typeface="Arial Unicode MS"/>
              <a:cs typeface="Arial Unicode MS"/>
            </a:endParaRPr>
          </a:p>
          <a:p>
            <a:pPr marL="342900" marR="52705" lvl="0" indent="-342900" algn="l">
              <a:lnSpc>
                <a:spcPct val="103000"/>
              </a:lnSpc>
              <a:spcAft>
                <a:spcPts val="0"/>
              </a:spcAft>
              <a:tabLst>
                <a:tab pos="457200" algn="l"/>
              </a:tabLst>
            </a:pPr>
            <a:r>
              <a:rPr lang="en-US" sz="1800" b="1" kern="0" dirty="0">
                <a:solidFill>
                  <a:srgbClr val="000000"/>
                </a:solidFill>
                <a:effectLst/>
                <a:latin typeface="Arial Unicode MS"/>
                <a:ea typeface="Times New Roman" panose="02020603050405020304" pitchFamily="18" charset="0"/>
                <a:cs typeface="Segoe UI" panose="020B0502040204020203" pitchFamily="34" charset="0"/>
              </a:rPr>
              <a:t>Smart Home Voice Assistants:</a:t>
            </a:r>
          </a:p>
          <a:p>
            <a:pPr marL="0" marR="52705" lvl="0" indent="0" algn="l">
              <a:lnSpc>
                <a:spcPct val="103000"/>
              </a:lnSpc>
              <a:spcAft>
                <a:spcPts val="0"/>
              </a:spcAft>
              <a:buNone/>
              <a:tabLst>
                <a:tab pos="457200" algn="l"/>
              </a:tabLst>
            </a:pPr>
            <a:r>
              <a:rPr lang="en-US" sz="1800" b="1" kern="0" dirty="0">
                <a:solidFill>
                  <a:srgbClr val="000000"/>
                </a:solidFill>
                <a:effectLst/>
                <a:latin typeface="Arial Unicode MS"/>
                <a:ea typeface="Times New Roman" panose="02020603050405020304" pitchFamily="18" charset="0"/>
                <a:cs typeface="Segoe UI" panose="020B0502040204020203" pitchFamily="34" charset="0"/>
              </a:rPr>
              <a:t> </a:t>
            </a:r>
            <a:r>
              <a:rPr lang="en-US" sz="1800" kern="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These focus on controlling and managing smart home devices. They allow users to control lights, thermostats, security systems, and other connected devices using voice commands. </a:t>
            </a:r>
          </a:p>
          <a:p>
            <a:pPr marL="0" marR="52705" lvl="0" indent="0" algn="l">
              <a:lnSpc>
                <a:spcPct val="103000"/>
              </a:lnSpc>
              <a:spcAft>
                <a:spcPts val="0"/>
              </a:spcAft>
              <a:buNone/>
              <a:tabLst>
                <a:tab pos="457200" algn="l"/>
              </a:tabLst>
            </a:pPr>
            <a:r>
              <a:rPr lang="en-US" sz="1800" kern="0" dirty="0">
                <a:solidFill>
                  <a:srgbClr val="000000"/>
                </a:solidFill>
                <a:effectLst/>
                <a:latin typeface="Arial Unicode MS"/>
                <a:ea typeface="Times New Roman" panose="02020603050405020304" pitchFamily="18" charset="0"/>
                <a:cs typeface="Segoe UI" panose="020B0502040204020203" pitchFamily="34" charset="0"/>
              </a:rPr>
              <a:t>Ex. </a:t>
            </a:r>
            <a:r>
              <a:rPr lang="en-US" sz="1800" kern="0" dirty="0">
                <a:solidFill>
                  <a:srgbClr val="0070C0"/>
                </a:solidFill>
                <a:effectLst>
                  <a:outerShdw blurRad="38100" dist="38100" dir="2700000" algn="tl">
                    <a:srgbClr val="000000">
                      <a:alpha val="43137"/>
                    </a:srgbClr>
                  </a:outerShdw>
                </a:effectLst>
                <a:latin typeface="Arial Unicode MS"/>
                <a:ea typeface="Times New Roman" panose="02020603050405020304" pitchFamily="18" charset="0"/>
                <a:cs typeface="Segoe UI" panose="020B0502040204020203" pitchFamily="34" charset="0"/>
              </a:rPr>
              <a:t>Google Assistant (Google Nest) and Alexa (Amazon Echo).</a:t>
            </a:r>
          </a:p>
          <a:p>
            <a:pPr marR="52705">
              <a:lnSpc>
                <a:spcPct val="103000"/>
              </a:lnSpc>
              <a:spcAft>
                <a:spcPts val="0"/>
              </a:spcAft>
              <a:tabLst>
                <a:tab pos="457200" algn="l"/>
              </a:tabLst>
            </a:pPr>
            <a:r>
              <a:rPr lang="en-US" sz="1800" b="1" kern="0" dirty="0">
                <a:solidFill>
                  <a:srgbClr val="000000"/>
                </a:solidFill>
                <a:effectLst/>
                <a:latin typeface="Arial Unicode MS"/>
                <a:ea typeface="Times New Roman" panose="02020603050405020304" pitchFamily="18" charset="0"/>
                <a:cs typeface="Segoe UI" panose="020B0502040204020203" pitchFamily="34" charset="0"/>
              </a:rPr>
              <a:t>Virtual Assistants for Specific Industries: </a:t>
            </a:r>
          </a:p>
          <a:p>
            <a:pPr marL="0" marR="52705" indent="0">
              <a:lnSpc>
                <a:spcPct val="103000"/>
              </a:lnSpc>
              <a:spcAft>
                <a:spcPts val="0"/>
              </a:spcAft>
              <a:buNone/>
              <a:tabLst>
                <a:tab pos="457200" algn="l"/>
              </a:tabLst>
            </a:pPr>
            <a:r>
              <a:rPr lang="en-US" sz="1800" kern="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Some voice assistants are designed for specific industries, such as healthcare, finance, and hospitality. They offer specialized functionalities, like providing medical advice, financial analysis, or hotel recommendations, tailored to the respective industry's needs.</a:t>
            </a:r>
          </a:p>
          <a:p>
            <a:pPr marL="0" marR="52705" indent="0">
              <a:lnSpc>
                <a:spcPct val="103000"/>
              </a:lnSpc>
              <a:spcAft>
                <a:spcPts val="0"/>
              </a:spcAft>
              <a:buNone/>
              <a:tabLst>
                <a:tab pos="457200" algn="l"/>
              </a:tabLst>
            </a:pPr>
            <a:endParaRPr lang="en-GB" sz="1800" kern="100" dirty="0">
              <a:solidFill>
                <a:srgbClr val="000000"/>
              </a:solidFill>
              <a:effectLst/>
              <a:latin typeface="Arial Unicode MS"/>
              <a:ea typeface="Arial Unicode MS"/>
              <a:cs typeface="Arial Unicode MS"/>
            </a:endParaRPr>
          </a:p>
        </p:txBody>
      </p:sp>
      <p:sp>
        <p:nvSpPr>
          <p:cNvPr id="4" name="Date Placeholder 3">
            <a:extLst>
              <a:ext uri="{FF2B5EF4-FFF2-40B4-BE49-F238E27FC236}">
                <a16:creationId xmlns:a16="http://schemas.microsoft.com/office/drawing/2014/main" id="{0B1231C0-F295-858A-9CA0-4B2D9535C506}"/>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5" name="Picture 4">
            <a:extLst>
              <a:ext uri="{FF2B5EF4-FFF2-40B4-BE49-F238E27FC236}">
                <a16:creationId xmlns:a16="http://schemas.microsoft.com/office/drawing/2014/main" id="{73AE2E8B-781F-29C2-1076-9CD1DA212B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77580" y="144072"/>
            <a:ext cx="2066757" cy="2018033"/>
          </a:xfrm>
          <a:prstGeom prst="rect">
            <a:avLst/>
          </a:prstGeom>
        </p:spPr>
      </p:pic>
    </p:spTree>
    <p:extLst>
      <p:ext uri="{BB962C8B-B14F-4D97-AF65-F5344CB8AC3E}">
        <p14:creationId xmlns:p14="http://schemas.microsoft.com/office/powerpoint/2010/main" val="4126570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36FFBA-5F52-C319-0BF2-F1105884E4BC}"/>
              </a:ext>
            </a:extLst>
          </p:cNvPr>
          <p:cNvSpPr>
            <a:spLocks noGrp="1"/>
          </p:cNvSpPr>
          <p:nvPr>
            <p:ph idx="1"/>
          </p:nvPr>
        </p:nvSpPr>
        <p:spPr>
          <a:xfrm>
            <a:off x="581192" y="809625"/>
            <a:ext cx="11029615" cy="5791199"/>
          </a:xfrm>
        </p:spPr>
        <p:txBody>
          <a:bodyPr/>
          <a:lstStyle/>
          <a:p>
            <a:r>
              <a:rPr lang="en-US" sz="1800" b="1" kern="0" dirty="0">
                <a:solidFill>
                  <a:srgbClr val="000000"/>
                </a:solidFill>
                <a:effectLst/>
                <a:latin typeface="Arial Unicode MS"/>
                <a:ea typeface="Times New Roman" panose="02020603050405020304" pitchFamily="18" charset="0"/>
                <a:cs typeface="Segoe UI" panose="020B0502040204020203" pitchFamily="34" charset="0"/>
              </a:rPr>
              <a:t>Voice Commerce Assistants: </a:t>
            </a:r>
          </a:p>
          <a:p>
            <a:pPr marL="0" indent="0">
              <a:buNone/>
            </a:pPr>
            <a:r>
              <a:rPr lang="en-US" sz="1800" kern="0" dirty="0">
                <a:solidFill>
                  <a:srgbClr val="000000"/>
                </a:solidFill>
                <a:effectLst/>
                <a:latin typeface="Arial Unicode MS"/>
                <a:ea typeface="Times New Roman" panose="02020603050405020304" pitchFamily="18" charset="0"/>
                <a:cs typeface="Segoe UI" panose="020B0502040204020203" pitchFamily="34" charset="0"/>
              </a:rPr>
              <a:t>These assistants are primarily focused on facilitating voice-based shopping experiences. They can help users browse products, make purchases, track orders, and provide personalized recommendations.</a:t>
            </a:r>
          </a:p>
          <a:p>
            <a:pPr marL="0" indent="0">
              <a:buNone/>
            </a:pPr>
            <a:r>
              <a:rPr lang="en-US" sz="1800" kern="0" dirty="0">
                <a:solidFill>
                  <a:schemeClr val="tx1"/>
                </a:solidFill>
                <a:latin typeface="Arial Unicode MS"/>
                <a:ea typeface="Times New Roman" panose="02020603050405020304" pitchFamily="18" charset="0"/>
                <a:cs typeface="Segoe UI" panose="020B0502040204020203" pitchFamily="34" charset="0"/>
              </a:rPr>
              <a:t>Ex. </a:t>
            </a:r>
            <a:r>
              <a:rPr lang="en-US" sz="1800" kern="0" dirty="0">
                <a:solidFill>
                  <a:srgbClr val="0070C0"/>
                </a:solidFill>
                <a:effectLst>
                  <a:outerShdw blurRad="38100" dist="38100" dir="2700000" algn="tl">
                    <a:srgbClr val="000000">
                      <a:alpha val="43137"/>
                    </a:srgbClr>
                  </a:outerShdw>
                </a:effectLst>
                <a:latin typeface="Arial Unicode MS"/>
                <a:ea typeface="Times New Roman" panose="02020603050405020304" pitchFamily="18" charset="0"/>
                <a:cs typeface="Segoe UI" panose="020B0502040204020203" pitchFamily="34" charset="0"/>
              </a:rPr>
              <a:t>Amazon's Alexa and Google Assistant's shopping capabilities.</a:t>
            </a:r>
            <a:endParaRPr lang="en-GB" sz="1800" kern="100" dirty="0">
              <a:solidFill>
                <a:srgbClr val="0070C0"/>
              </a:solidFill>
              <a:effectLst>
                <a:outerShdw blurRad="38100" dist="38100" dir="2700000" algn="tl">
                  <a:srgbClr val="000000">
                    <a:alpha val="43137"/>
                  </a:srgbClr>
                </a:outerShdw>
              </a:effectLst>
              <a:latin typeface="Arial Unicode MS"/>
              <a:ea typeface="Arial Unicode MS"/>
              <a:cs typeface="Arial Unicode MS"/>
            </a:endParaRPr>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p:txBody>
      </p:sp>
      <p:sp>
        <p:nvSpPr>
          <p:cNvPr id="4" name="Date Placeholder 3">
            <a:extLst>
              <a:ext uri="{FF2B5EF4-FFF2-40B4-BE49-F238E27FC236}">
                <a16:creationId xmlns:a16="http://schemas.microsoft.com/office/drawing/2014/main" id="{36AA9897-6DCE-06BD-9A46-95987402611C}"/>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6" name="Picture 5">
            <a:extLst>
              <a:ext uri="{FF2B5EF4-FFF2-40B4-BE49-F238E27FC236}">
                <a16:creationId xmlns:a16="http://schemas.microsoft.com/office/drawing/2014/main" id="{496DCD2A-FB83-135F-A6FE-8CA24E0A22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192" y="3705224"/>
            <a:ext cx="3280309" cy="2448052"/>
          </a:xfrm>
          <a:prstGeom prst="rect">
            <a:avLst/>
          </a:prstGeom>
        </p:spPr>
      </p:pic>
      <p:pic>
        <p:nvPicPr>
          <p:cNvPr id="8" name="Picture 7">
            <a:extLst>
              <a:ext uri="{FF2B5EF4-FFF2-40B4-BE49-F238E27FC236}">
                <a16:creationId xmlns:a16="http://schemas.microsoft.com/office/drawing/2014/main" id="{8950103D-5546-6E76-9598-7808B04883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7154" y="3705224"/>
            <a:ext cx="3449957" cy="2448052"/>
          </a:xfrm>
          <a:prstGeom prst="rect">
            <a:avLst/>
          </a:prstGeom>
        </p:spPr>
      </p:pic>
      <p:pic>
        <p:nvPicPr>
          <p:cNvPr id="10" name="Picture 9">
            <a:extLst>
              <a:ext uri="{FF2B5EF4-FFF2-40B4-BE49-F238E27FC236}">
                <a16:creationId xmlns:a16="http://schemas.microsoft.com/office/drawing/2014/main" id="{30E47D89-606A-285A-40BD-9A65A33CE1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2764" y="3705224"/>
            <a:ext cx="3793911" cy="2448052"/>
          </a:xfrm>
          <a:prstGeom prst="rect">
            <a:avLst/>
          </a:prstGeom>
        </p:spPr>
      </p:pic>
      <p:pic>
        <p:nvPicPr>
          <p:cNvPr id="13" name="Picture 12">
            <a:extLst>
              <a:ext uri="{FF2B5EF4-FFF2-40B4-BE49-F238E27FC236}">
                <a16:creationId xmlns:a16="http://schemas.microsoft.com/office/drawing/2014/main" id="{1F888566-B92C-B2C5-DD5B-B3F225423C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99679" y="1581149"/>
            <a:ext cx="2302142" cy="2247869"/>
          </a:xfrm>
          <a:prstGeom prst="rect">
            <a:avLst/>
          </a:prstGeom>
        </p:spPr>
      </p:pic>
    </p:spTree>
    <p:extLst>
      <p:ext uri="{BB962C8B-B14F-4D97-AF65-F5344CB8AC3E}">
        <p14:creationId xmlns:p14="http://schemas.microsoft.com/office/powerpoint/2010/main" val="3954087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2D122-07E1-7E5F-359F-F8306D3A57AF}"/>
              </a:ext>
            </a:extLst>
          </p:cNvPr>
          <p:cNvSpPr>
            <a:spLocks noGrp="1"/>
          </p:cNvSpPr>
          <p:nvPr>
            <p:ph type="title"/>
          </p:nvPr>
        </p:nvSpPr>
        <p:spPr>
          <a:xfrm>
            <a:off x="581192" y="702156"/>
            <a:ext cx="11029616" cy="564669"/>
          </a:xfrm>
        </p:spPr>
        <p:txBody>
          <a:bodyPr/>
          <a:lstStyle/>
          <a:p>
            <a:pPr algn="ctr"/>
            <a:r>
              <a:rPr lang="en-GB" dirty="0"/>
              <a:t>Path used in ai based voice assistant</a:t>
            </a:r>
          </a:p>
        </p:txBody>
      </p:sp>
      <p:sp>
        <p:nvSpPr>
          <p:cNvPr id="3" name="Content Placeholder 2">
            <a:extLst>
              <a:ext uri="{FF2B5EF4-FFF2-40B4-BE49-F238E27FC236}">
                <a16:creationId xmlns:a16="http://schemas.microsoft.com/office/drawing/2014/main" id="{DF9C85C3-DC3C-AA0C-2854-B6567AD77218}"/>
              </a:ext>
            </a:extLst>
          </p:cNvPr>
          <p:cNvSpPr>
            <a:spLocks noGrp="1"/>
          </p:cNvSpPr>
          <p:nvPr>
            <p:ph idx="1"/>
          </p:nvPr>
        </p:nvSpPr>
        <p:spPr>
          <a:xfrm>
            <a:off x="323849" y="1371600"/>
            <a:ext cx="11477625" cy="5191126"/>
          </a:xfrm>
        </p:spPr>
        <p:txBody>
          <a:bodyPr>
            <a:normAutofit/>
          </a:bodyPr>
          <a:lstStyle/>
          <a:p>
            <a:pPr marL="6350" marR="52705" indent="-6350" algn="l">
              <a:lnSpc>
                <a:spcPct val="107000"/>
              </a:lnSpc>
              <a:spcAft>
                <a:spcPts val="100"/>
              </a:spcAft>
            </a:pPr>
            <a:r>
              <a:rPr lang="en-US" sz="1800" kern="100" dirty="0">
                <a:solidFill>
                  <a:srgbClr val="000000"/>
                </a:solidFill>
                <a:effectLst/>
                <a:latin typeface="Arial Unicode MS"/>
                <a:ea typeface="Arial Unicode MS"/>
                <a:cs typeface="Arial Unicode MS"/>
              </a:rPr>
              <a:t>The development and implementation of AI-based voice assistants typically involve several key steps. Here are the main stages involved in creating a voice assistant:</a:t>
            </a:r>
            <a:endParaRPr lang="en-US" sz="1800" kern="100" dirty="0">
              <a:solidFill>
                <a:srgbClr val="000000"/>
              </a:solidFill>
              <a:latin typeface="Arial Unicode MS"/>
              <a:ea typeface="Arial Unicode MS"/>
              <a:cs typeface="Arial Unicode MS"/>
            </a:endParaRPr>
          </a:p>
          <a:p>
            <a:pPr marL="0" marR="52705" indent="0" algn="l">
              <a:lnSpc>
                <a:spcPct val="107000"/>
              </a:lnSpc>
              <a:spcAft>
                <a:spcPts val="100"/>
              </a:spcAft>
              <a:buNone/>
            </a:pPr>
            <a:endParaRPr lang="en-GB" sz="1800" kern="100" dirty="0">
              <a:solidFill>
                <a:srgbClr val="000000"/>
              </a:solidFill>
              <a:effectLst/>
              <a:latin typeface="Arial Unicode MS"/>
              <a:ea typeface="Arial Unicode MS"/>
              <a:cs typeface="Arial Unicode MS"/>
            </a:endParaRPr>
          </a:p>
          <a:p>
            <a:pPr marL="342900" marR="52705" lvl="0" indent="-342900" algn="l">
              <a:lnSpc>
                <a:spcPct val="107000"/>
              </a:lnSpc>
              <a:spcAft>
                <a:spcPts val="100"/>
              </a:spcAft>
              <a:tabLst>
                <a:tab pos="457200" algn="l"/>
              </a:tabLst>
            </a:pPr>
            <a:r>
              <a:rPr lang="en-US" sz="2000" b="1" kern="100" dirty="0">
                <a:solidFill>
                  <a:srgbClr val="000000"/>
                </a:solidFill>
                <a:effectLst/>
                <a:latin typeface="Arial Unicode MS"/>
                <a:ea typeface="Arial Unicode MS"/>
                <a:cs typeface="Arial Unicode MS"/>
              </a:rPr>
              <a:t>Data Collection</a:t>
            </a:r>
            <a:r>
              <a:rPr lang="en-US" sz="2000" kern="100" dirty="0">
                <a:solidFill>
                  <a:srgbClr val="000000"/>
                </a:solidFill>
                <a:effectLst/>
                <a:latin typeface="Arial Unicode MS"/>
                <a:ea typeface="Arial Unicode MS"/>
                <a:cs typeface="Arial Unicode MS"/>
              </a:rPr>
              <a:t>: </a:t>
            </a:r>
          </a:p>
          <a:p>
            <a:pPr marL="0" marR="52705" lvl="0" indent="0" algn="l">
              <a:lnSpc>
                <a:spcPct val="107000"/>
              </a:lnSpc>
              <a:spcAft>
                <a:spcPts val="100"/>
              </a:spcAft>
              <a:buNone/>
              <a:tabLst>
                <a:tab pos="457200" algn="l"/>
              </a:tabLst>
            </a:pPr>
            <a:r>
              <a:rPr lang="en-US" sz="1800" kern="100" dirty="0">
                <a:solidFill>
                  <a:srgbClr val="000000"/>
                </a:solidFill>
                <a:effectLst/>
                <a:latin typeface="Calibri" panose="020F0502020204030204" pitchFamily="34" charset="0"/>
                <a:ea typeface="Arial Unicode MS"/>
                <a:cs typeface="Calibri" panose="020F0502020204030204" pitchFamily="34" charset="0"/>
              </a:rPr>
              <a:t>Large volumes of data, including voice recordings and transcriptions, are collected to train the voice assistant. This data is used to create a robust training set enabling the assistant to recognize and understand various accents, languages, and speech patterns.</a:t>
            </a:r>
            <a:endParaRPr lang="en-GB" sz="1800" kern="100" dirty="0">
              <a:solidFill>
                <a:srgbClr val="000000"/>
              </a:solidFill>
              <a:effectLst/>
              <a:latin typeface="Calibri" panose="020F0502020204030204" pitchFamily="34" charset="0"/>
              <a:ea typeface="Arial Unicode MS"/>
              <a:cs typeface="Calibri" panose="020F0502020204030204" pitchFamily="34" charset="0"/>
            </a:endParaRPr>
          </a:p>
          <a:p>
            <a:pPr marL="342900" marR="52705" lvl="0" indent="-342900" algn="l">
              <a:lnSpc>
                <a:spcPct val="107000"/>
              </a:lnSpc>
              <a:spcAft>
                <a:spcPts val="100"/>
              </a:spcAft>
              <a:tabLst>
                <a:tab pos="457200" algn="l"/>
              </a:tabLst>
            </a:pPr>
            <a:r>
              <a:rPr lang="en-US" sz="2000" b="1" kern="100" dirty="0">
                <a:solidFill>
                  <a:srgbClr val="000000"/>
                </a:solidFill>
                <a:effectLst/>
                <a:latin typeface="Arial Unicode MS"/>
                <a:ea typeface="Arial Unicode MS"/>
                <a:cs typeface="Arial Unicode MS"/>
              </a:rPr>
              <a:t>Natural Language Processing (NLP): </a:t>
            </a:r>
          </a:p>
          <a:p>
            <a:pPr marL="0" marR="52705" lvl="0" indent="0" algn="l">
              <a:lnSpc>
                <a:spcPct val="107000"/>
              </a:lnSpc>
              <a:spcAft>
                <a:spcPts val="100"/>
              </a:spcAft>
              <a:buNone/>
              <a:tabLst>
                <a:tab pos="457200" algn="l"/>
              </a:tabLst>
            </a:pPr>
            <a:r>
              <a:rPr lang="en-US" sz="1800" kern="100" dirty="0">
                <a:solidFill>
                  <a:srgbClr val="000000"/>
                </a:solidFill>
                <a:effectLst/>
                <a:latin typeface="Calibri" panose="020F0502020204030204" pitchFamily="34" charset="0"/>
                <a:ea typeface="Arial Unicode MS"/>
                <a:cs typeface="Calibri" panose="020F0502020204030204" pitchFamily="34" charset="0"/>
              </a:rPr>
              <a:t>NLP techniques are applied to process and analyze the collected data. This involves tasks such as speech recognition, language understanding, and language generation. NLP algorithms help convert spoken language into text, extract meaning from user queries, and generate appropriate responses.</a:t>
            </a:r>
            <a:endParaRPr lang="en-GB" sz="1800" kern="100" dirty="0">
              <a:solidFill>
                <a:srgbClr val="000000"/>
              </a:solidFill>
              <a:effectLst/>
              <a:latin typeface="Calibri" panose="020F0502020204030204" pitchFamily="34" charset="0"/>
              <a:ea typeface="Arial Unicode MS"/>
              <a:cs typeface="Calibri" panose="020F0502020204030204" pitchFamily="34" charset="0"/>
            </a:endParaRPr>
          </a:p>
          <a:p>
            <a:pPr marL="342900" marR="52705" lvl="0" indent="-342900" algn="l">
              <a:lnSpc>
                <a:spcPct val="107000"/>
              </a:lnSpc>
              <a:spcAft>
                <a:spcPts val="100"/>
              </a:spcAft>
              <a:tabLst>
                <a:tab pos="457200" algn="l"/>
              </a:tabLst>
            </a:pPr>
            <a:r>
              <a:rPr lang="en-US" sz="2000" b="1" kern="100" dirty="0">
                <a:solidFill>
                  <a:srgbClr val="000000"/>
                </a:solidFill>
                <a:effectLst/>
                <a:latin typeface="Arial Unicode MS"/>
                <a:ea typeface="Arial Unicode MS"/>
                <a:cs typeface="Arial Unicode MS"/>
              </a:rPr>
              <a:t>Machine Learning (ML): </a:t>
            </a:r>
          </a:p>
          <a:p>
            <a:pPr marL="0" marR="52705" lvl="0" indent="0" algn="l">
              <a:lnSpc>
                <a:spcPct val="107000"/>
              </a:lnSpc>
              <a:spcAft>
                <a:spcPts val="100"/>
              </a:spcAft>
              <a:buNone/>
              <a:tabLst>
                <a:tab pos="457200" algn="l"/>
              </a:tabLst>
            </a:pPr>
            <a:r>
              <a:rPr lang="en-US" sz="1800" kern="100" dirty="0">
                <a:solidFill>
                  <a:srgbClr val="000000"/>
                </a:solidFill>
                <a:effectLst/>
                <a:latin typeface="Calibri" panose="020F0502020204030204" pitchFamily="34" charset="0"/>
                <a:ea typeface="Arial Unicode MS"/>
                <a:cs typeface="Calibri" panose="020F0502020204030204" pitchFamily="34" charset="0"/>
              </a:rPr>
              <a:t>ML models are trained using the collected data to enable the voice assistant to learn and improve over time. Supervised learning techniques are used to teach the assistant how to recognize and classify speech patterns and intent. Reinforcement learning can also be employed to refine the assistant's responses based on user feedback.</a:t>
            </a:r>
            <a:endParaRPr lang="en-GB" sz="1800" kern="100" dirty="0">
              <a:solidFill>
                <a:srgbClr val="000000"/>
              </a:solidFill>
              <a:effectLst/>
              <a:latin typeface="Calibri" panose="020F0502020204030204" pitchFamily="34" charset="0"/>
              <a:ea typeface="Arial Unicode MS"/>
              <a:cs typeface="Calibri" panose="020F0502020204030204" pitchFamily="34" charset="0"/>
            </a:endParaRPr>
          </a:p>
          <a:p>
            <a:endParaRPr lang="en-GB" dirty="0"/>
          </a:p>
        </p:txBody>
      </p:sp>
      <p:sp>
        <p:nvSpPr>
          <p:cNvPr id="4" name="Date Placeholder 3">
            <a:extLst>
              <a:ext uri="{FF2B5EF4-FFF2-40B4-BE49-F238E27FC236}">
                <a16:creationId xmlns:a16="http://schemas.microsoft.com/office/drawing/2014/main" id="{4B8A967C-136C-2CED-F410-BC6DDCCCD372}"/>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spTree>
    <p:extLst>
      <p:ext uri="{BB962C8B-B14F-4D97-AF65-F5344CB8AC3E}">
        <p14:creationId xmlns:p14="http://schemas.microsoft.com/office/powerpoint/2010/main" val="3304060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333941-F078-C8F6-A545-AF0CFFF26407}"/>
              </a:ext>
            </a:extLst>
          </p:cNvPr>
          <p:cNvSpPr>
            <a:spLocks noGrp="1"/>
          </p:cNvSpPr>
          <p:nvPr>
            <p:ph idx="1"/>
          </p:nvPr>
        </p:nvSpPr>
        <p:spPr>
          <a:xfrm>
            <a:off x="581192" y="657225"/>
            <a:ext cx="11029615" cy="5867400"/>
          </a:xfrm>
        </p:spPr>
        <p:txBody>
          <a:bodyPr/>
          <a:lstStyle/>
          <a:p>
            <a:pPr marL="342900" marR="52705" lvl="0" indent="-342900" algn="l">
              <a:lnSpc>
                <a:spcPct val="107000"/>
              </a:lnSpc>
              <a:spcAft>
                <a:spcPts val="100"/>
              </a:spcAft>
              <a:tabLst>
                <a:tab pos="457200" algn="l"/>
              </a:tabLst>
            </a:pPr>
            <a:r>
              <a:rPr lang="en-US" sz="1800" b="1" kern="100" dirty="0">
                <a:solidFill>
                  <a:srgbClr val="000000"/>
                </a:solidFill>
                <a:effectLst/>
                <a:latin typeface="Arial Unicode MS"/>
                <a:ea typeface="Arial Unicode MS"/>
                <a:cs typeface="Arial Unicode MS"/>
              </a:rPr>
              <a:t>Integration of APIs and Services</a:t>
            </a:r>
            <a:r>
              <a:rPr lang="en-US" sz="1800" kern="100" dirty="0">
                <a:solidFill>
                  <a:srgbClr val="000000"/>
                </a:solidFill>
                <a:effectLst/>
                <a:latin typeface="Arial Unicode MS"/>
                <a:ea typeface="Arial Unicode MS"/>
                <a:cs typeface="Arial Unicode MS"/>
              </a:rPr>
              <a:t>: </a:t>
            </a:r>
          </a:p>
          <a:p>
            <a:pPr marL="0" marR="52705" lvl="0" indent="0" algn="l">
              <a:lnSpc>
                <a:spcPct val="107000"/>
              </a:lnSpc>
              <a:spcAft>
                <a:spcPts val="100"/>
              </a:spcAft>
              <a:buNone/>
              <a:tabLst>
                <a:tab pos="457200" algn="l"/>
              </a:tabLst>
            </a:pPr>
            <a:r>
              <a:rPr lang="en-US" sz="1800" kern="100" dirty="0">
                <a:solidFill>
                  <a:srgbClr val="000000"/>
                </a:solidFill>
                <a:effectLst/>
                <a:latin typeface="Calibri" panose="020F0502020204030204" pitchFamily="34" charset="0"/>
                <a:ea typeface="Arial Unicode MS"/>
                <a:cs typeface="Calibri" panose="020F0502020204030204" pitchFamily="34" charset="0"/>
              </a:rPr>
              <a:t>Voice assistants are integrated with various APIs and services to expand their functionalities. This includes accessing databases, connecting to third-party applications, and incorporating external services like weather updates, news feeds, and location services.</a:t>
            </a:r>
            <a:endParaRPr lang="en-GB" sz="1800" kern="100" dirty="0">
              <a:solidFill>
                <a:srgbClr val="000000"/>
              </a:solidFill>
              <a:effectLst/>
              <a:latin typeface="Calibri" panose="020F0502020204030204" pitchFamily="34" charset="0"/>
              <a:ea typeface="Arial Unicode MS"/>
              <a:cs typeface="Calibri" panose="020F0502020204030204" pitchFamily="34" charset="0"/>
            </a:endParaRPr>
          </a:p>
          <a:p>
            <a:pPr marL="342900" marR="52705" lvl="0" indent="-342900" algn="l">
              <a:lnSpc>
                <a:spcPct val="107000"/>
              </a:lnSpc>
              <a:spcAft>
                <a:spcPts val="100"/>
              </a:spcAft>
              <a:tabLst>
                <a:tab pos="457200" algn="l"/>
              </a:tabLst>
            </a:pPr>
            <a:r>
              <a:rPr lang="en-US" sz="1800" b="1" kern="100" dirty="0">
                <a:solidFill>
                  <a:srgbClr val="000000"/>
                </a:solidFill>
                <a:effectLst/>
                <a:latin typeface="Arial Unicode MS"/>
                <a:ea typeface="Arial Unicode MS"/>
                <a:cs typeface="Arial Unicode MS"/>
              </a:rPr>
              <a:t>Voice User Interface (VUI) Design: </a:t>
            </a:r>
          </a:p>
          <a:p>
            <a:pPr marL="0" marR="52705" lvl="0" indent="0" algn="l">
              <a:lnSpc>
                <a:spcPct val="107000"/>
              </a:lnSpc>
              <a:spcAft>
                <a:spcPts val="100"/>
              </a:spcAft>
              <a:buNone/>
              <a:tabLst>
                <a:tab pos="457200" algn="l"/>
              </a:tabLst>
            </a:pPr>
            <a:r>
              <a:rPr lang="en-US" sz="1800" kern="100" dirty="0">
                <a:solidFill>
                  <a:srgbClr val="000000"/>
                </a:solidFill>
                <a:effectLst/>
                <a:latin typeface="Calibri" panose="020F0502020204030204" pitchFamily="34" charset="0"/>
                <a:ea typeface="Arial Unicode MS"/>
                <a:cs typeface="Calibri" panose="020F0502020204030204" pitchFamily="34" charset="0"/>
              </a:rPr>
              <a:t>Designers and developers create a user-friendly VUI that allows users to interact with the assistant through voice commands. The VUI should be intuitive, clear, and capable of understanding user prompts accurately.</a:t>
            </a:r>
            <a:endParaRPr lang="en-GB" sz="1800" kern="100" dirty="0">
              <a:solidFill>
                <a:srgbClr val="000000"/>
              </a:solidFill>
              <a:effectLst/>
              <a:latin typeface="Calibri" panose="020F0502020204030204" pitchFamily="34" charset="0"/>
              <a:ea typeface="Arial Unicode MS"/>
              <a:cs typeface="Calibri" panose="020F0502020204030204" pitchFamily="34" charset="0"/>
            </a:endParaRPr>
          </a:p>
          <a:p>
            <a:pPr marL="342900" marR="52705" lvl="0" indent="-342900" algn="l">
              <a:lnSpc>
                <a:spcPct val="107000"/>
              </a:lnSpc>
              <a:spcAft>
                <a:spcPts val="100"/>
              </a:spcAft>
              <a:tabLst>
                <a:tab pos="457200" algn="l"/>
              </a:tabLst>
            </a:pPr>
            <a:r>
              <a:rPr lang="en-US" sz="1800" b="1" kern="100" dirty="0">
                <a:solidFill>
                  <a:srgbClr val="000000"/>
                </a:solidFill>
                <a:effectLst/>
                <a:latin typeface="Arial Unicode MS"/>
                <a:ea typeface="Arial Unicode MS"/>
                <a:cs typeface="Arial Unicode MS"/>
              </a:rPr>
              <a:t>Continuous Improvement: </a:t>
            </a:r>
          </a:p>
          <a:p>
            <a:pPr marL="0" marR="52705" lvl="0" indent="0" algn="l">
              <a:lnSpc>
                <a:spcPct val="107000"/>
              </a:lnSpc>
              <a:spcAft>
                <a:spcPts val="100"/>
              </a:spcAft>
              <a:buNone/>
              <a:tabLst>
                <a:tab pos="457200" algn="l"/>
              </a:tabLst>
            </a:pPr>
            <a:r>
              <a:rPr lang="en-US" sz="1800" kern="100" dirty="0">
                <a:solidFill>
                  <a:srgbClr val="000000"/>
                </a:solidFill>
                <a:effectLst/>
                <a:latin typeface="Calibri" panose="020F0502020204030204" pitchFamily="34" charset="0"/>
                <a:ea typeface="Arial Unicode MS"/>
                <a:cs typeface="Calibri" panose="020F0502020204030204" pitchFamily="34" charset="0"/>
              </a:rPr>
              <a:t>Voice assistants are constantly refined and enhanced through user feedback and ongoing iterations. User interactions and queries are analyzed to identify areas of improvement, refine language models, and enhance the overall user experience.</a:t>
            </a:r>
            <a:endParaRPr lang="en-GB" dirty="0"/>
          </a:p>
          <a:p>
            <a:endParaRPr lang="en-GB" dirty="0"/>
          </a:p>
          <a:p>
            <a:endParaRPr lang="en-GB" dirty="0"/>
          </a:p>
          <a:p>
            <a:endParaRPr lang="en-GB" dirty="0"/>
          </a:p>
          <a:p>
            <a:pPr marL="0" indent="0">
              <a:buNone/>
            </a:pPr>
            <a:endParaRPr lang="en-GB" dirty="0"/>
          </a:p>
          <a:p>
            <a:pPr marL="0" indent="0">
              <a:buNone/>
            </a:pPr>
            <a:endParaRPr lang="en-GB" dirty="0"/>
          </a:p>
        </p:txBody>
      </p:sp>
      <p:sp>
        <p:nvSpPr>
          <p:cNvPr id="4" name="Date Placeholder 3">
            <a:extLst>
              <a:ext uri="{FF2B5EF4-FFF2-40B4-BE49-F238E27FC236}">
                <a16:creationId xmlns:a16="http://schemas.microsoft.com/office/drawing/2014/main" id="{2B4B1D6B-CF45-9FD1-3D4C-4D649B1EA7E4}"/>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6" name="Picture 5">
            <a:extLst>
              <a:ext uri="{FF2B5EF4-FFF2-40B4-BE49-F238E27FC236}">
                <a16:creationId xmlns:a16="http://schemas.microsoft.com/office/drawing/2014/main" id="{54FBA058-F9C2-0E12-9397-21AF0BA80B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192" y="4594924"/>
            <a:ext cx="4286529" cy="1929701"/>
          </a:xfrm>
          <a:prstGeom prst="rect">
            <a:avLst/>
          </a:prstGeom>
        </p:spPr>
      </p:pic>
      <p:pic>
        <p:nvPicPr>
          <p:cNvPr id="8" name="Picture 7">
            <a:extLst>
              <a:ext uri="{FF2B5EF4-FFF2-40B4-BE49-F238E27FC236}">
                <a16:creationId xmlns:a16="http://schemas.microsoft.com/office/drawing/2014/main" id="{C621DAEA-C5E1-1E55-00CC-BF3E54C7A5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5318" y="4594924"/>
            <a:ext cx="3012045" cy="1970170"/>
          </a:xfrm>
          <a:prstGeom prst="rect">
            <a:avLst/>
          </a:prstGeom>
        </p:spPr>
      </p:pic>
      <p:pic>
        <p:nvPicPr>
          <p:cNvPr id="10" name="Picture 9">
            <a:extLst>
              <a:ext uri="{FF2B5EF4-FFF2-40B4-BE49-F238E27FC236}">
                <a16:creationId xmlns:a16="http://schemas.microsoft.com/office/drawing/2014/main" id="{704F2D5A-8FD9-71B9-D9D8-F0290FA250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57082" y="4597709"/>
            <a:ext cx="3453725" cy="1967385"/>
          </a:xfrm>
          <a:prstGeom prst="rect">
            <a:avLst/>
          </a:prstGeom>
        </p:spPr>
      </p:pic>
      <p:pic>
        <p:nvPicPr>
          <p:cNvPr id="11" name="Picture 10">
            <a:extLst>
              <a:ext uri="{FF2B5EF4-FFF2-40B4-BE49-F238E27FC236}">
                <a16:creationId xmlns:a16="http://schemas.microsoft.com/office/drawing/2014/main" id="{76B9E023-90A8-7D8D-80BD-27EA446F90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50750" y="292906"/>
            <a:ext cx="1352382" cy="1320500"/>
          </a:xfrm>
          <a:prstGeom prst="rect">
            <a:avLst/>
          </a:prstGeom>
        </p:spPr>
      </p:pic>
    </p:spTree>
    <p:extLst>
      <p:ext uri="{BB962C8B-B14F-4D97-AF65-F5344CB8AC3E}">
        <p14:creationId xmlns:p14="http://schemas.microsoft.com/office/powerpoint/2010/main" val="2933927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E9C30-E80A-8254-5F25-D0BF7E97319D}"/>
              </a:ext>
            </a:extLst>
          </p:cNvPr>
          <p:cNvSpPr>
            <a:spLocks noGrp="1"/>
          </p:cNvSpPr>
          <p:nvPr>
            <p:ph type="title"/>
          </p:nvPr>
        </p:nvSpPr>
        <p:spPr>
          <a:xfrm>
            <a:off x="581192" y="702156"/>
            <a:ext cx="11029616" cy="452655"/>
          </a:xfrm>
        </p:spPr>
        <p:txBody>
          <a:bodyPr>
            <a:normAutofit fontScale="90000"/>
          </a:bodyPr>
          <a:lstStyle/>
          <a:p>
            <a:pPr algn="ctr"/>
            <a:r>
              <a:rPr lang="en-GB" dirty="0"/>
              <a:t>Advantages of ai</a:t>
            </a:r>
          </a:p>
        </p:txBody>
      </p:sp>
      <p:graphicFrame>
        <p:nvGraphicFramePr>
          <p:cNvPr id="5" name="Content Placeholder 4">
            <a:extLst>
              <a:ext uri="{FF2B5EF4-FFF2-40B4-BE49-F238E27FC236}">
                <a16:creationId xmlns:a16="http://schemas.microsoft.com/office/drawing/2014/main" id="{67619F18-0DA3-50A3-9B84-AEC72ED44565}"/>
              </a:ext>
            </a:extLst>
          </p:cNvPr>
          <p:cNvGraphicFramePr>
            <a:graphicFrameLocks noGrp="1"/>
          </p:cNvGraphicFramePr>
          <p:nvPr>
            <p:ph idx="1"/>
            <p:extLst>
              <p:ext uri="{D42A27DB-BD31-4B8C-83A1-F6EECF244321}">
                <p14:modId xmlns:p14="http://schemas.microsoft.com/office/powerpoint/2010/main" val="1314786716"/>
              </p:ext>
            </p:extLst>
          </p:nvPr>
        </p:nvGraphicFramePr>
        <p:xfrm>
          <a:off x="304801" y="1154811"/>
          <a:ext cx="11382207" cy="56342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639A37BA-C8FA-FE6B-EB88-137ED103AE68}"/>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spTree>
    <p:extLst>
      <p:ext uri="{BB962C8B-B14F-4D97-AF65-F5344CB8AC3E}">
        <p14:creationId xmlns:p14="http://schemas.microsoft.com/office/powerpoint/2010/main" val="19814750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E9C30-E80A-8254-5F25-D0BF7E97319D}"/>
              </a:ext>
            </a:extLst>
          </p:cNvPr>
          <p:cNvSpPr>
            <a:spLocks noGrp="1"/>
          </p:cNvSpPr>
          <p:nvPr>
            <p:ph type="title"/>
          </p:nvPr>
        </p:nvSpPr>
        <p:spPr>
          <a:xfrm>
            <a:off x="581192" y="702156"/>
            <a:ext cx="11029616" cy="452655"/>
          </a:xfrm>
        </p:spPr>
        <p:txBody>
          <a:bodyPr>
            <a:normAutofit fontScale="90000"/>
          </a:bodyPr>
          <a:lstStyle/>
          <a:p>
            <a:pPr algn="ctr"/>
            <a:r>
              <a:rPr lang="en-GB" dirty="0"/>
              <a:t>Advantages of ai</a:t>
            </a:r>
          </a:p>
        </p:txBody>
      </p:sp>
      <p:graphicFrame>
        <p:nvGraphicFramePr>
          <p:cNvPr id="5" name="Content Placeholder 4">
            <a:extLst>
              <a:ext uri="{FF2B5EF4-FFF2-40B4-BE49-F238E27FC236}">
                <a16:creationId xmlns:a16="http://schemas.microsoft.com/office/drawing/2014/main" id="{67619F18-0DA3-50A3-9B84-AEC72ED44565}"/>
              </a:ext>
            </a:extLst>
          </p:cNvPr>
          <p:cNvGraphicFramePr>
            <a:graphicFrameLocks noGrp="1"/>
          </p:cNvGraphicFramePr>
          <p:nvPr>
            <p:ph idx="1"/>
            <p:extLst>
              <p:ext uri="{D42A27DB-BD31-4B8C-83A1-F6EECF244321}">
                <p14:modId xmlns:p14="http://schemas.microsoft.com/office/powerpoint/2010/main" val="510659688"/>
              </p:ext>
            </p:extLst>
          </p:nvPr>
        </p:nvGraphicFramePr>
        <p:xfrm>
          <a:off x="190500" y="1276349"/>
          <a:ext cx="11677650" cy="36195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639A37BA-C8FA-FE6B-EB88-137ED103AE68}"/>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6" name="Picture 5">
            <a:extLst>
              <a:ext uri="{FF2B5EF4-FFF2-40B4-BE49-F238E27FC236}">
                <a16:creationId xmlns:a16="http://schemas.microsoft.com/office/drawing/2014/main" id="{B99EB7C7-1381-04AB-98FF-3853DEF8150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79420" y="4423427"/>
            <a:ext cx="3978955" cy="2272885"/>
          </a:xfrm>
          <a:prstGeom prst="rect">
            <a:avLst/>
          </a:prstGeom>
        </p:spPr>
      </p:pic>
      <p:pic>
        <p:nvPicPr>
          <p:cNvPr id="10" name="Picture 9">
            <a:extLst>
              <a:ext uri="{FF2B5EF4-FFF2-40B4-BE49-F238E27FC236}">
                <a16:creationId xmlns:a16="http://schemas.microsoft.com/office/drawing/2014/main" id="{E75473DF-C05E-5D00-40E7-B1DDADF512F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80964" y="4434889"/>
            <a:ext cx="3491161" cy="2293522"/>
          </a:xfrm>
          <a:prstGeom prst="rect">
            <a:avLst/>
          </a:prstGeom>
        </p:spPr>
      </p:pic>
      <p:pic>
        <p:nvPicPr>
          <p:cNvPr id="11" name="Picture 10">
            <a:extLst>
              <a:ext uri="{FF2B5EF4-FFF2-40B4-BE49-F238E27FC236}">
                <a16:creationId xmlns:a16="http://schemas.microsoft.com/office/drawing/2014/main" id="{F8293300-6B4A-F31E-009B-D002AEF8AC0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387194" y="4123819"/>
            <a:ext cx="2634604" cy="2572493"/>
          </a:xfrm>
          <a:prstGeom prst="rect">
            <a:avLst/>
          </a:prstGeom>
        </p:spPr>
      </p:pic>
    </p:spTree>
    <p:extLst>
      <p:ext uri="{BB962C8B-B14F-4D97-AF65-F5344CB8AC3E}">
        <p14:creationId xmlns:p14="http://schemas.microsoft.com/office/powerpoint/2010/main" val="15045300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E9C30-E80A-8254-5F25-D0BF7E97319D}"/>
              </a:ext>
            </a:extLst>
          </p:cNvPr>
          <p:cNvSpPr>
            <a:spLocks noGrp="1"/>
          </p:cNvSpPr>
          <p:nvPr>
            <p:ph type="title"/>
          </p:nvPr>
        </p:nvSpPr>
        <p:spPr>
          <a:xfrm>
            <a:off x="581192" y="702156"/>
            <a:ext cx="11029616" cy="452655"/>
          </a:xfrm>
        </p:spPr>
        <p:txBody>
          <a:bodyPr>
            <a:normAutofit fontScale="90000"/>
          </a:bodyPr>
          <a:lstStyle/>
          <a:p>
            <a:pPr algn="ctr"/>
            <a:r>
              <a:rPr lang="en-GB" dirty="0" err="1"/>
              <a:t>disAdvantages</a:t>
            </a:r>
            <a:r>
              <a:rPr lang="en-GB" dirty="0"/>
              <a:t> of ai</a:t>
            </a:r>
          </a:p>
        </p:txBody>
      </p:sp>
      <p:graphicFrame>
        <p:nvGraphicFramePr>
          <p:cNvPr id="5" name="Content Placeholder 4">
            <a:extLst>
              <a:ext uri="{FF2B5EF4-FFF2-40B4-BE49-F238E27FC236}">
                <a16:creationId xmlns:a16="http://schemas.microsoft.com/office/drawing/2014/main" id="{67619F18-0DA3-50A3-9B84-AEC72ED44565}"/>
              </a:ext>
            </a:extLst>
          </p:cNvPr>
          <p:cNvGraphicFramePr>
            <a:graphicFrameLocks noGrp="1"/>
          </p:cNvGraphicFramePr>
          <p:nvPr>
            <p:ph idx="1"/>
            <p:extLst>
              <p:ext uri="{D42A27DB-BD31-4B8C-83A1-F6EECF244321}">
                <p14:modId xmlns:p14="http://schemas.microsoft.com/office/powerpoint/2010/main" val="3102470195"/>
              </p:ext>
            </p:extLst>
          </p:nvPr>
        </p:nvGraphicFramePr>
        <p:xfrm>
          <a:off x="133350" y="1154811"/>
          <a:ext cx="11925300" cy="56342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639A37BA-C8FA-FE6B-EB88-137ED103AE68}"/>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spTree>
    <p:extLst>
      <p:ext uri="{BB962C8B-B14F-4D97-AF65-F5344CB8AC3E}">
        <p14:creationId xmlns:p14="http://schemas.microsoft.com/office/powerpoint/2010/main" val="11104720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E9C30-E80A-8254-5F25-D0BF7E97319D}"/>
              </a:ext>
            </a:extLst>
          </p:cNvPr>
          <p:cNvSpPr>
            <a:spLocks noGrp="1"/>
          </p:cNvSpPr>
          <p:nvPr>
            <p:ph type="title"/>
          </p:nvPr>
        </p:nvSpPr>
        <p:spPr>
          <a:xfrm>
            <a:off x="581192" y="702156"/>
            <a:ext cx="11029616" cy="452655"/>
          </a:xfrm>
        </p:spPr>
        <p:txBody>
          <a:bodyPr>
            <a:normAutofit fontScale="90000"/>
          </a:bodyPr>
          <a:lstStyle/>
          <a:p>
            <a:pPr algn="ctr"/>
            <a:r>
              <a:rPr lang="en-GB" dirty="0"/>
              <a:t>disadvantages of ai</a:t>
            </a:r>
          </a:p>
        </p:txBody>
      </p:sp>
      <p:graphicFrame>
        <p:nvGraphicFramePr>
          <p:cNvPr id="5" name="Content Placeholder 4">
            <a:extLst>
              <a:ext uri="{FF2B5EF4-FFF2-40B4-BE49-F238E27FC236}">
                <a16:creationId xmlns:a16="http://schemas.microsoft.com/office/drawing/2014/main" id="{67619F18-0DA3-50A3-9B84-AEC72ED44565}"/>
              </a:ext>
            </a:extLst>
          </p:cNvPr>
          <p:cNvGraphicFramePr>
            <a:graphicFrameLocks noGrp="1"/>
          </p:cNvGraphicFramePr>
          <p:nvPr>
            <p:ph idx="1"/>
            <p:extLst>
              <p:ext uri="{D42A27DB-BD31-4B8C-83A1-F6EECF244321}">
                <p14:modId xmlns:p14="http://schemas.microsoft.com/office/powerpoint/2010/main" val="2584606655"/>
              </p:ext>
            </p:extLst>
          </p:nvPr>
        </p:nvGraphicFramePr>
        <p:xfrm>
          <a:off x="171450" y="1154812"/>
          <a:ext cx="11887200" cy="41315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639A37BA-C8FA-FE6B-EB88-137ED103AE68}"/>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3" name="Picture 2">
            <a:extLst>
              <a:ext uri="{FF2B5EF4-FFF2-40B4-BE49-F238E27FC236}">
                <a16:creationId xmlns:a16="http://schemas.microsoft.com/office/drawing/2014/main" id="{918A392A-4A56-1DA6-EA4E-DE8F65EF2CB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15475" y="4626057"/>
            <a:ext cx="2285832" cy="2231943"/>
          </a:xfrm>
          <a:prstGeom prst="rect">
            <a:avLst/>
          </a:prstGeom>
        </p:spPr>
      </p:pic>
    </p:spTree>
    <p:extLst>
      <p:ext uri="{BB962C8B-B14F-4D97-AF65-F5344CB8AC3E}">
        <p14:creationId xmlns:p14="http://schemas.microsoft.com/office/powerpoint/2010/main" val="4198729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BAC01-74DF-D4A7-13FD-E1DF4F008260}"/>
              </a:ext>
            </a:extLst>
          </p:cNvPr>
          <p:cNvSpPr>
            <a:spLocks noGrp="1"/>
          </p:cNvSpPr>
          <p:nvPr>
            <p:ph type="title"/>
          </p:nvPr>
        </p:nvSpPr>
        <p:spPr>
          <a:xfrm>
            <a:off x="581192" y="589926"/>
            <a:ext cx="11029616" cy="536094"/>
          </a:xfrm>
        </p:spPr>
        <p:txBody>
          <a:bodyPr/>
          <a:lstStyle/>
          <a:p>
            <a:pPr algn="ctr"/>
            <a:r>
              <a:rPr lang="en-GB" dirty="0"/>
              <a:t>conclusion</a:t>
            </a:r>
          </a:p>
        </p:txBody>
      </p:sp>
      <p:sp>
        <p:nvSpPr>
          <p:cNvPr id="4" name="Date Placeholder 3">
            <a:extLst>
              <a:ext uri="{FF2B5EF4-FFF2-40B4-BE49-F238E27FC236}">
                <a16:creationId xmlns:a16="http://schemas.microsoft.com/office/drawing/2014/main" id="{E49891C3-0317-CB02-9B81-5F203B3C656B}"/>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sp>
        <p:nvSpPr>
          <p:cNvPr id="8" name="Rectangle 7">
            <a:extLst>
              <a:ext uri="{FF2B5EF4-FFF2-40B4-BE49-F238E27FC236}">
                <a16:creationId xmlns:a16="http://schemas.microsoft.com/office/drawing/2014/main" id="{DFED9D9E-A74C-B721-D893-E9EB2F9DE15C}"/>
              </a:ext>
            </a:extLst>
          </p:cNvPr>
          <p:cNvSpPr/>
          <p:nvPr/>
        </p:nvSpPr>
        <p:spPr>
          <a:xfrm>
            <a:off x="438150" y="1061565"/>
            <a:ext cx="11315700" cy="1295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AI-based voice assistants have emerged as powerful and increasingly ubiquitous tools that offer numerous advantages and convenience to users. They have revolutionized the way we interact with technology, providing a hands-free and natural interface for accessing information, performing tasks, and controlling various devices.</a:t>
            </a:r>
          </a:p>
        </p:txBody>
      </p:sp>
      <p:sp>
        <p:nvSpPr>
          <p:cNvPr id="9" name="Rectangle 8">
            <a:extLst>
              <a:ext uri="{FF2B5EF4-FFF2-40B4-BE49-F238E27FC236}">
                <a16:creationId xmlns:a16="http://schemas.microsoft.com/office/drawing/2014/main" id="{857E9AC5-DCC4-0BEA-2BE5-7BD309B1D813}"/>
              </a:ext>
            </a:extLst>
          </p:cNvPr>
          <p:cNvSpPr/>
          <p:nvPr/>
        </p:nvSpPr>
        <p:spPr>
          <a:xfrm>
            <a:off x="428625" y="2520220"/>
            <a:ext cx="11315700" cy="127431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a:solidFill>
                  <a:schemeClr val="bg1"/>
                </a:solidFill>
                <a:effectLst/>
                <a:latin typeface="Arial Unicode MS"/>
                <a:ea typeface="Arial Unicode MS"/>
                <a:cs typeface="Arial Unicode MS"/>
              </a:rPr>
              <a:t>They allow users to access services and perform tasks quickly and effortlessly, promoting multitasking and streamlining daily routines. The ability to personalize experiences and adapt to individual preferences further enhances the user experience</a:t>
            </a:r>
            <a:endParaRPr lang="en-GB" dirty="0">
              <a:solidFill>
                <a:schemeClr val="bg1"/>
              </a:solidFill>
            </a:endParaRPr>
          </a:p>
        </p:txBody>
      </p:sp>
      <p:sp>
        <p:nvSpPr>
          <p:cNvPr id="10" name="Rectangle 9">
            <a:extLst>
              <a:ext uri="{FF2B5EF4-FFF2-40B4-BE49-F238E27FC236}">
                <a16:creationId xmlns:a16="http://schemas.microsoft.com/office/drawing/2014/main" id="{87513765-DF20-FCB7-123E-6933BC6E7CF8}"/>
              </a:ext>
            </a:extLst>
          </p:cNvPr>
          <p:cNvSpPr/>
          <p:nvPr/>
        </p:nvSpPr>
        <p:spPr>
          <a:xfrm>
            <a:off x="428625" y="3968334"/>
            <a:ext cx="11315700" cy="127431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a:solidFill>
                  <a:schemeClr val="bg1"/>
                </a:solidFill>
                <a:effectLst/>
                <a:latin typeface="Arial Unicode MS"/>
                <a:ea typeface="Arial Unicode MS"/>
                <a:cs typeface="Arial Unicode MS"/>
              </a:rPr>
              <a:t>However, it is essential to recognize the potential drawbacks and challenges associated with AI-based voice assistants. Privacy concerns, misinterpretation errors, and the risk of over-reliance are critical considerations that need to be addressed. Striking a balance between convenience and safeguarding personal data is crucial to ensuring user trust and security.</a:t>
            </a:r>
            <a:endParaRPr lang="en-GB" dirty="0">
              <a:solidFill>
                <a:schemeClr val="bg1"/>
              </a:solidFill>
            </a:endParaRPr>
          </a:p>
        </p:txBody>
      </p:sp>
      <p:sp>
        <p:nvSpPr>
          <p:cNvPr id="11" name="Rectangle 10">
            <a:extLst>
              <a:ext uri="{FF2B5EF4-FFF2-40B4-BE49-F238E27FC236}">
                <a16:creationId xmlns:a16="http://schemas.microsoft.com/office/drawing/2014/main" id="{8CF85BD4-5704-D6B1-8AB8-6F4BA9B486EA}"/>
              </a:ext>
            </a:extLst>
          </p:cNvPr>
          <p:cNvSpPr/>
          <p:nvPr/>
        </p:nvSpPr>
        <p:spPr>
          <a:xfrm>
            <a:off x="438150" y="5416448"/>
            <a:ext cx="11315700" cy="127431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a:solidFill>
                  <a:schemeClr val="bg1"/>
                </a:solidFill>
                <a:effectLst/>
                <a:latin typeface="Arial Unicode MS"/>
                <a:ea typeface="Arial Unicode MS"/>
                <a:cs typeface="Arial Unicode MS"/>
              </a:rPr>
              <a:t>AI-based voice assistants have the potential to reshape our interactions with technology, making them more natural, accessible, and user-friendly. With careful attention to user privacy, data security, and ethical considerations, voice assistants can continue to evolve as valuable tools that enhance our daily lives, foster productivity, and contribute to a more seamless and connected future</a:t>
            </a:r>
            <a:endParaRPr lang="en-GB" dirty="0">
              <a:solidFill>
                <a:schemeClr val="bg1"/>
              </a:solidFill>
            </a:endParaRPr>
          </a:p>
        </p:txBody>
      </p:sp>
    </p:spTree>
    <p:extLst>
      <p:ext uri="{BB962C8B-B14F-4D97-AF65-F5344CB8AC3E}">
        <p14:creationId xmlns:p14="http://schemas.microsoft.com/office/powerpoint/2010/main" val="1243963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00AFF-6DF6-5CEA-4429-540079526C09}"/>
              </a:ext>
            </a:extLst>
          </p:cNvPr>
          <p:cNvSpPr>
            <a:spLocks noGrp="1"/>
          </p:cNvSpPr>
          <p:nvPr>
            <p:ph type="title"/>
          </p:nvPr>
        </p:nvSpPr>
        <p:spPr>
          <a:xfrm>
            <a:off x="581192" y="702156"/>
            <a:ext cx="11029616" cy="583719"/>
          </a:xfrm>
        </p:spPr>
        <p:txBody>
          <a:bodyPr/>
          <a:lstStyle/>
          <a:p>
            <a:pPr algn="ctr"/>
            <a:r>
              <a:rPr lang="en-GB" dirty="0"/>
              <a:t>References </a:t>
            </a:r>
          </a:p>
        </p:txBody>
      </p:sp>
      <p:sp>
        <p:nvSpPr>
          <p:cNvPr id="3" name="Content Placeholder 2">
            <a:extLst>
              <a:ext uri="{FF2B5EF4-FFF2-40B4-BE49-F238E27FC236}">
                <a16:creationId xmlns:a16="http://schemas.microsoft.com/office/drawing/2014/main" id="{C972A285-CBF2-8BCA-2EC8-747B3931B12D}"/>
              </a:ext>
            </a:extLst>
          </p:cNvPr>
          <p:cNvSpPr>
            <a:spLocks noGrp="1"/>
          </p:cNvSpPr>
          <p:nvPr>
            <p:ph idx="1"/>
          </p:nvPr>
        </p:nvSpPr>
        <p:spPr>
          <a:xfrm>
            <a:off x="581192" y="1400175"/>
            <a:ext cx="11029615" cy="5023739"/>
          </a:xfrm>
        </p:spPr>
        <p:txBody>
          <a:bodyPr/>
          <a:lstStyle/>
          <a:p>
            <a:pPr marR="52705" algn="just">
              <a:lnSpc>
                <a:spcPct val="103000"/>
              </a:lnSpc>
              <a:buFont typeface="Wingdings" panose="05000000000000000000" pitchFamily="2" charset="2"/>
              <a:buChar char="ü"/>
            </a:pPr>
            <a:endParaRPr lang="en-US"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1. </a:t>
            </a:r>
            <a:r>
              <a:rPr lang="en-US" sz="1800" u="sng" kern="100" dirty="0">
                <a:solidFill>
                  <a:srgbClr val="000000"/>
                </a:solidFill>
                <a:effectLst/>
                <a:latin typeface="Arial Unicode MS"/>
                <a:ea typeface="Arial Unicode MS"/>
                <a:cs typeface="Arial Unicode MS"/>
                <a:hlinkClick r:id="rId2"/>
              </a:rPr>
              <a:t>https://www.educba.com/voice</a:t>
            </a:r>
            <a:endParaRPr lang="en-GB"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2. https://recfaces.com</a:t>
            </a:r>
            <a:endParaRPr lang="en-GB"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3. https://www.arm.com/glossary</a:t>
            </a:r>
            <a:endParaRPr lang="en-GB"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4. https://en.wikipedia.org/wiki/Voice_Assistant</a:t>
            </a:r>
            <a:endParaRPr lang="en-GB"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5. https://www.superannotate.com/blog/ai-overview</a:t>
            </a:r>
            <a:endParaRPr lang="en-GB"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6. https://www.geeksforgeeks.org/ai</a:t>
            </a:r>
            <a:endParaRPr lang="en-GB"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7. https://www.simplilearn.com/ai-and-ml-article</a:t>
            </a:r>
            <a:endParaRPr lang="en-GB"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8. </a:t>
            </a:r>
            <a:r>
              <a:rPr lang="en-US" sz="1800" u="sng" kern="100" dirty="0">
                <a:solidFill>
                  <a:srgbClr val="000000"/>
                </a:solidFill>
                <a:effectLst/>
                <a:latin typeface="Arial Unicode MS"/>
                <a:ea typeface="Arial Unicode MS"/>
                <a:cs typeface="Arial Unicode MS"/>
                <a:hlinkClick r:id="rId3"/>
              </a:rPr>
              <a:t>https://recfaces.com/articles</a:t>
            </a:r>
            <a:endParaRPr lang="en-GB"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9. https://www.cronj.com/blog/pattern-recognition-types-use-cases/</a:t>
            </a:r>
            <a:endParaRPr lang="en-GB" sz="1800" kern="100" dirty="0">
              <a:solidFill>
                <a:srgbClr val="000000"/>
              </a:solidFill>
              <a:effectLst/>
              <a:latin typeface="Arial Unicode MS"/>
              <a:ea typeface="Arial Unicode MS"/>
              <a:cs typeface="Arial Unicode MS"/>
            </a:endParaRPr>
          </a:p>
          <a:p>
            <a:pPr marR="52705" algn="just">
              <a:lnSpc>
                <a:spcPct val="103000"/>
              </a:lnSpc>
              <a:buFont typeface="Wingdings" panose="05000000000000000000" pitchFamily="2" charset="2"/>
              <a:buChar char="ü"/>
            </a:pPr>
            <a:r>
              <a:rPr lang="en-US" sz="1800" kern="100" dirty="0">
                <a:solidFill>
                  <a:srgbClr val="000000"/>
                </a:solidFill>
                <a:effectLst/>
                <a:latin typeface="Arial Unicode MS"/>
                <a:ea typeface="Arial Unicode MS"/>
                <a:cs typeface="Arial Unicode MS"/>
              </a:rPr>
              <a:t>10.https://www.elprocus.com/aiworking-and-its-applications/</a:t>
            </a:r>
            <a:endParaRPr lang="en-GB" sz="1800" kern="100" dirty="0">
              <a:solidFill>
                <a:srgbClr val="000000"/>
              </a:solidFill>
              <a:effectLst/>
              <a:latin typeface="Arial Unicode MS"/>
              <a:ea typeface="Arial Unicode MS"/>
              <a:cs typeface="Arial Unicode MS"/>
            </a:endParaRPr>
          </a:p>
        </p:txBody>
      </p:sp>
      <p:sp>
        <p:nvSpPr>
          <p:cNvPr id="4" name="Date Placeholder 3">
            <a:extLst>
              <a:ext uri="{FF2B5EF4-FFF2-40B4-BE49-F238E27FC236}">
                <a16:creationId xmlns:a16="http://schemas.microsoft.com/office/drawing/2014/main" id="{0143C14A-CFC2-5BA2-373E-E529CDE64DED}"/>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8" name="Picture 7">
            <a:extLst>
              <a:ext uri="{FF2B5EF4-FFF2-40B4-BE49-F238E27FC236}">
                <a16:creationId xmlns:a16="http://schemas.microsoft.com/office/drawing/2014/main" id="{FB6957BA-7D65-CF7F-8587-020CF0948D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8566" y="1400174"/>
            <a:ext cx="4178584" cy="4082269"/>
          </a:xfrm>
          <a:prstGeom prst="rect">
            <a:avLst/>
          </a:prstGeom>
        </p:spPr>
      </p:pic>
    </p:spTree>
    <p:extLst>
      <p:ext uri="{BB962C8B-B14F-4D97-AF65-F5344CB8AC3E}">
        <p14:creationId xmlns:p14="http://schemas.microsoft.com/office/powerpoint/2010/main" val="4292627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224C2-C91F-597B-B99A-110C5D31BC21}"/>
              </a:ext>
            </a:extLst>
          </p:cNvPr>
          <p:cNvSpPr>
            <a:spLocks noGrp="1"/>
          </p:cNvSpPr>
          <p:nvPr>
            <p:ph type="title"/>
          </p:nvPr>
        </p:nvSpPr>
        <p:spPr>
          <a:xfrm>
            <a:off x="581191" y="618717"/>
            <a:ext cx="11029616" cy="631344"/>
          </a:xfrm>
        </p:spPr>
        <p:txBody>
          <a:bodyPr>
            <a:normAutofit/>
          </a:bodyPr>
          <a:lstStyle/>
          <a:p>
            <a:pPr algn="ctr"/>
            <a:r>
              <a:rPr lang="en-GB" dirty="0"/>
              <a:t>Objective </a:t>
            </a:r>
          </a:p>
        </p:txBody>
      </p:sp>
      <p:sp>
        <p:nvSpPr>
          <p:cNvPr id="3" name="Content Placeholder 2">
            <a:extLst>
              <a:ext uri="{FF2B5EF4-FFF2-40B4-BE49-F238E27FC236}">
                <a16:creationId xmlns:a16="http://schemas.microsoft.com/office/drawing/2014/main" id="{9B1B3278-C1A3-2726-263C-A7FDE0B1EA04}"/>
              </a:ext>
            </a:extLst>
          </p:cNvPr>
          <p:cNvSpPr>
            <a:spLocks noGrp="1"/>
          </p:cNvSpPr>
          <p:nvPr>
            <p:ph idx="1"/>
          </p:nvPr>
        </p:nvSpPr>
        <p:spPr>
          <a:xfrm>
            <a:off x="581192" y="1352550"/>
            <a:ext cx="11029615" cy="5334000"/>
          </a:xfrm>
        </p:spPr>
        <p:style>
          <a:lnRef idx="2">
            <a:schemeClr val="accent3"/>
          </a:lnRef>
          <a:fillRef idx="1">
            <a:schemeClr val="lt1"/>
          </a:fillRef>
          <a:effectRef idx="0">
            <a:schemeClr val="accent3"/>
          </a:effectRef>
          <a:fontRef idx="minor">
            <a:schemeClr val="dk1"/>
          </a:fontRef>
        </p:style>
        <p:txBody>
          <a:bodyPr/>
          <a:lstStyle/>
          <a:p>
            <a:r>
              <a:rPr lang="en-US" sz="1800" kern="100" dirty="0">
                <a:solidFill>
                  <a:srgbClr val="000000"/>
                </a:solidFill>
                <a:effectLst/>
                <a:latin typeface="Arial Unicode MS"/>
                <a:ea typeface="Arial Unicode MS"/>
                <a:cs typeface="Arial Unicode MS"/>
              </a:rPr>
              <a:t>The objective of this research paper is to investigate and analyze the applications, functionality, and impact of artificial intelligence-based voice assistants. The study aims to achieve the following    objectives:</a:t>
            </a:r>
          </a:p>
          <a:p>
            <a:r>
              <a:rPr lang="en-US" sz="1800" dirty="0">
                <a:solidFill>
                  <a:srgbClr val="000000"/>
                </a:solidFill>
                <a:effectLst/>
                <a:latin typeface="Arial Unicode MS"/>
                <a:ea typeface="Arial Unicode MS"/>
                <a:cs typeface="Arial Unicode MS"/>
              </a:rPr>
              <a:t>Examine the underlying technologies and algorithms employed in AI-based voice assistants, such as natural language processing, automatic speech recognition, ML &amp; deep learning.</a:t>
            </a:r>
          </a:p>
          <a:p>
            <a:r>
              <a:rPr lang="en-US" sz="1800" kern="100" dirty="0">
                <a:solidFill>
                  <a:srgbClr val="000000"/>
                </a:solidFill>
                <a:effectLst/>
                <a:latin typeface="Arial Unicode MS"/>
                <a:ea typeface="Arial Unicode MS"/>
                <a:cs typeface="Arial Unicode MS"/>
              </a:rPr>
              <a:t>Investigate the functionality and features of voice assistants, including their ability to understand and respond to user queries, perform tasks, and provide personalized recommendations.</a:t>
            </a:r>
            <a:endParaRPr lang="en-GB" sz="1800" kern="100" dirty="0">
              <a:solidFill>
                <a:srgbClr val="000000"/>
              </a:solidFill>
              <a:effectLst/>
              <a:latin typeface="Arial Unicode MS"/>
              <a:ea typeface="Arial Unicode MS"/>
              <a:cs typeface="Arial Unicode MS"/>
            </a:endParaRPr>
          </a:p>
          <a:p>
            <a:r>
              <a:rPr lang="en-US" sz="1800" kern="100" dirty="0">
                <a:solidFill>
                  <a:srgbClr val="000000"/>
                </a:solidFill>
                <a:effectLst/>
                <a:latin typeface="Arial Unicode MS"/>
                <a:ea typeface="Arial Unicode MS"/>
                <a:cs typeface="Arial Unicode MS"/>
              </a:rPr>
              <a:t>Assess the advantages and benefits of AI-based voice assistants, such as hands-free and eyes-free interaction, accessibility for individuals with disabilities, and their potential to enhance user experience.</a:t>
            </a:r>
            <a:endParaRPr lang="en-GB" sz="1800" kern="100" dirty="0">
              <a:solidFill>
                <a:srgbClr val="000000"/>
              </a:solidFill>
              <a:effectLst/>
              <a:latin typeface="Arial Unicode MS"/>
              <a:ea typeface="Arial Unicode MS"/>
              <a:cs typeface="Arial Unicode MS"/>
            </a:endParaRPr>
          </a:p>
          <a:p>
            <a:r>
              <a:rPr lang="en-US" sz="1800" kern="100" dirty="0">
                <a:solidFill>
                  <a:srgbClr val="000000"/>
                </a:solidFill>
                <a:effectLst/>
                <a:latin typeface="Arial Unicode MS"/>
                <a:ea typeface="Arial Unicode MS"/>
                <a:cs typeface="Arial Unicode MS"/>
              </a:rPr>
              <a:t>Explore the challenges and limitations associated with voice assistants, such as privacy and data security concerns, accuracy in interpreting complex queries.</a:t>
            </a:r>
          </a:p>
          <a:p>
            <a:r>
              <a:rPr lang="en-US" sz="1800" kern="100" dirty="0">
                <a:solidFill>
                  <a:srgbClr val="000000"/>
                </a:solidFill>
                <a:effectLst/>
                <a:latin typeface="Arial Unicode MS"/>
                <a:ea typeface="Arial Unicode MS"/>
                <a:cs typeface="Arial Unicode MS"/>
              </a:rPr>
              <a:t>Investigate the future prospects and potential advancements in AI-based voice assistants, including their integration into various devices and environments, as well as their potential for emotional intelligence and conversational abilities.</a:t>
            </a:r>
            <a:endParaRPr lang="en-GB" sz="1800" kern="100" dirty="0">
              <a:solidFill>
                <a:srgbClr val="000000"/>
              </a:solidFill>
              <a:effectLst/>
              <a:latin typeface="Arial Unicode MS"/>
              <a:ea typeface="Arial Unicode MS"/>
              <a:cs typeface="Arial Unicode MS"/>
            </a:endParaRPr>
          </a:p>
        </p:txBody>
      </p:sp>
      <p:sp>
        <p:nvSpPr>
          <p:cNvPr id="4" name="Date Placeholder 3">
            <a:extLst>
              <a:ext uri="{FF2B5EF4-FFF2-40B4-BE49-F238E27FC236}">
                <a16:creationId xmlns:a16="http://schemas.microsoft.com/office/drawing/2014/main" id="{29438120-B1D5-8353-CC02-212C09D82D5C}"/>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5" name="Picture 4">
            <a:extLst>
              <a:ext uri="{FF2B5EF4-FFF2-40B4-BE49-F238E27FC236}">
                <a16:creationId xmlns:a16="http://schemas.microsoft.com/office/drawing/2014/main" id="{62B6E333-A39C-6F11-64DE-D5DB971479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73050" y="68961"/>
            <a:ext cx="2118315" cy="2068375"/>
          </a:xfrm>
          <a:prstGeom prst="rect">
            <a:avLst/>
          </a:prstGeom>
        </p:spPr>
      </p:pic>
    </p:spTree>
    <p:extLst>
      <p:ext uri="{BB962C8B-B14F-4D97-AF65-F5344CB8AC3E}">
        <p14:creationId xmlns:p14="http://schemas.microsoft.com/office/powerpoint/2010/main" val="23097161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7455E-7506-ADCC-B7E4-901A7E70B1C0}"/>
              </a:ext>
            </a:extLst>
          </p:cNvPr>
          <p:cNvSpPr>
            <a:spLocks noGrp="1"/>
          </p:cNvSpPr>
          <p:nvPr>
            <p:ph type="title"/>
          </p:nvPr>
        </p:nvSpPr>
        <p:spPr/>
        <p:txBody>
          <a:bodyPr/>
          <a:lstStyle/>
          <a:p>
            <a:r>
              <a:rPr lang="en-GB" dirty="0"/>
              <a:t>Thank you :)</a:t>
            </a:r>
          </a:p>
        </p:txBody>
      </p:sp>
      <p:sp>
        <p:nvSpPr>
          <p:cNvPr id="4" name="Date Placeholder 3">
            <a:extLst>
              <a:ext uri="{FF2B5EF4-FFF2-40B4-BE49-F238E27FC236}">
                <a16:creationId xmlns:a16="http://schemas.microsoft.com/office/drawing/2014/main" id="{C293CE8C-836A-4418-C7B4-076CDC971BC9}"/>
              </a:ext>
            </a:extLst>
          </p:cNvPr>
          <p:cNvSpPr>
            <a:spLocks noGrp="1"/>
          </p:cNvSpPr>
          <p:nvPr>
            <p:ph type="dt" sz="half" idx="10"/>
          </p:nvPr>
        </p:nvSpPr>
        <p:spPr/>
        <p:txBody>
          <a:bodyPr/>
          <a:lstStyle/>
          <a:p>
            <a:pPr rtl="0"/>
            <a:fld id="{5C18D62E-6229-450B-ABA0-A46BB7A2220C}" type="datetime1">
              <a:rPr lang="en-US" smtClean="0"/>
              <a:t>8/24/2023</a:t>
            </a:fld>
            <a:endParaRPr lang="en-US" dirty="0"/>
          </a:p>
        </p:txBody>
      </p:sp>
      <p:pic>
        <p:nvPicPr>
          <p:cNvPr id="8" name="Picture 7">
            <a:extLst>
              <a:ext uri="{FF2B5EF4-FFF2-40B4-BE49-F238E27FC236}">
                <a16:creationId xmlns:a16="http://schemas.microsoft.com/office/drawing/2014/main" id="{F06454A0-3DDC-97EE-7D04-0E9E98C57F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1550" y="114883"/>
            <a:ext cx="6705600" cy="6705600"/>
          </a:xfrm>
          <a:prstGeom prst="rect">
            <a:avLst/>
          </a:prstGeom>
        </p:spPr>
      </p:pic>
    </p:spTree>
    <p:extLst>
      <p:ext uri="{BB962C8B-B14F-4D97-AF65-F5344CB8AC3E}">
        <p14:creationId xmlns:p14="http://schemas.microsoft.com/office/powerpoint/2010/main" val="1731090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a:xfrm>
            <a:off x="581192" y="702157"/>
            <a:ext cx="11029616" cy="542444"/>
          </a:xfrm>
        </p:spPr>
        <p:txBody>
          <a:bodyPr rtlCol="0"/>
          <a:lstStyle/>
          <a:p>
            <a:pPr algn="ctr" rtl="0"/>
            <a:r>
              <a:rPr lang="en-gb" dirty="0"/>
              <a:t>I</a:t>
            </a:r>
            <a:r>
              <a:rPr lang="en-GB" dirty="0"/>
              <a:t>n</a:t>
            </a:r>
            <a:r>
              <a:rPr lang="en-gb" dirty="0"/>
              <a:t>troduction to ARTIFICIAL INTELLIGENCE </a:t>
            </a:r>
          </a:p>
        </p:txBody>
      </p:sp>
      <p:sp>
        <p:nvSpPr>
          <p:cNvPr id="5" name="Content Placeholder 4">
            <a:extLst>
              <a:ext uri="{FF2B5EF4-FFF2-40B4-BE49-F238E27FC236}">
                <a16:creationId xmlns:a16="http://schemas.microsoft.com/office/drawing/2014/main" id="{260514C0-6524-4CD8-4960-934030F7C638}"/>
              </a:ext>
            </a:extLst>
          </p:cNvPr>
          <p:cNvSpPr>
            <a:spLocks noGrp="1"/>
          </p:cNvSpPr>
          <p:nvPr>
            <p:ph idx="1"/>
          </p:nvPr>
        </p:nvSpPr>
        <p:spPr>
          <a:xfrm>
            <a:off x="438150" y="1244602"/>
            <a:ext cx="11334750" cy="2451098"/>
          </a:xfrm>
        </p:spPr>
        <p:txBody>
          <a:bodyPr/>
          <a:lstStyle/>
          <a:p>
            <a:r>
              <a:rPr lang="en-US" sz="1800" b="1" dirty="0">
                <a:solidFill>
                  <a:srgbClr val="000000"/>
                </a:solidFill>
                <a:effectLst/>
                <a:latin typeface="Arial Unicode MS"/>
                <a:ea typeface="Arial Unicode MS"/>
                <a:cs typeface="Arial Unicode MS"/>
              </a:rPr>
              <a:t>Artificial Intelligence (AI) voice assistants have become an integral part of our daily lives, transforming the way we interact with technology</a:t>
            </a:r>
          </a:p>
          <a:p>
            <a:r>
              <a:rPr lang="en-US" sz="1800" b="1" dirty="0">
                <a:solidFill>
                  <a:srgbClr val="000000"/>
                </a:solidFill>
                <a:effectLst/>
                <a:latin typeface="Arial Unicode MS"/>
                <a:ea typeface="Arial Unicode MS"/>
                <a:cs typeface="Arial Unicode MS"/>
              </a:rPr>
              <a:t>Artificial Intelligence (AI) has emerged as a transformative technology with the potential to revolutionize various aspects of human life. </a:t>
            </a:r>
            <a:r>
              <a:rPr lang="en-US" sz="1800" b="1" u="none" strike="noStrike" kern="100" dirty="0">
                <a:solidFill>
                  <a:srgbClr val="000000"/>
                </a:solidFill>
                <a:effectLst/>
                <a:uFill>
                  <a:solidFill>
                    <a:srgbClr val="000000"/>
                  </a:solidFill>
                </a:uFill>
                <a:latin typeface="Arial Unicode MS"/>
                <a:ea typeface="Arial Unicode MS"/>
                <a:cs typeface="Arial Unicode MS"/>
              </a:rPr>
              <a:t>It encompasses a wide range of computational systems and algorithms designed to mimic human intelligence and perform tasks that require human cognitive abilities. AI has gained significant traction in recent years, permeating domains like healthcare, finance, transportation, and entertainment.</a:t>
            </a:r>
            <a:endParaRPr lang="en-GB" sz="1800" b="1" u="none" strike="noStrike" kern="100" dirty="0">
              <a:solidFill>
                <a:srgbClr val="000000"/>
              </a:solidFill>
              <a:effectLst/>
              <a:uFill>
                <a:solidFill>
                  <a:srgbClr val="000000"/>
                </a:solidFill>
              </a:uFill>
              <a:latin typeface="Arial Unicode MS"/>
              <a:ea typeface="Arial Unicode MS"/>
              <a:cs typeface="Arial Unicode MS"/>
            </a:endParaRPr>
          </a:p>
        </p:txBody>
      </p:sp>
      <p:pic>
        <p:nvPicPr>
          <p:cNvPr id="7" name="Picture 6">
            <a:extLst>
              <a:ext uri="{FF2B5EF4-FFF2-40B4-BE49-F238E27FC236}">
                <a16:creationId xmlns:a16="http://schemas.microsoft.com/office/drawing/2014/main" id="{C1500677-D777-BF36-E1D8-CB80176CBC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367" y="3878262"/>
            <a:ext cx="2705100" cy="2705100"/>
          </a:xfrm>
          <a:prstGeom prst="rect">
            <a:avLst/>
          </a:prstGeom>
        </p:spPr>
      </p:pic>
      <p:pic>
        <p:nvPicPr>
          <p:cNvPr id="9" name="Picture 8">
            <a:extLst>
              <a:ext uri="{FF2B5EF4-FFF2-40B4-BE49-F238E27FC236}">
                <a16:creationId xmlns:a16="http://schemas.microsoft.com/office/drawing/2014/main" id="{A437EE06-940D-15E4-143D-CC4DAF337F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9999" y="3878262"/>
            <a:ext cx="5502275" cy="2705100"/>
          </a:xfrm>
          <a:prstGeom prst="rect">
            <a:avLst/>
          </a:prstGeom>
        </p:spPr>
      </p:pic>
      <p:pic>
        <p:nvPicPr>
          <p:cNvPr id="10" name="Picture 9">
            <a:extLst>
              <a:ext uri="{FF2B5EF4-FFF2-40B4-BE49-F238E27FC236}">
                <a16:creationId xmlns:a16="http://schemas.microsoft.com/office/drawing/2014/main" id="{34FFE843-8EA6-2C0C-FCB6-0C7555C125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72173" y="3789364"/>
            <a:ext cx="2510277" cy="2451097"/>
          </a:xfrm>
          <a:prstGeom prst="rect">
            <a:avLst/>
          </a:prstGeom>
        </p:spPr>
      </p:pic>
    </p:spTree>
    <p:extLst>
      <p:ext uri="{BB962C8B-B14F-4D97-AF65-F5344CB8AC3E}">
        <p14:creationId xmlns:p14="http://schemas.microsoft.com/office/powerpoint/2010/main" val="263784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83102-373D-3D13-1A83-F7413BFE65CA}"/>
              </a:ext>
            </a:extLst>
          </p:cNvPr>
          <p:cNvSpPr>
            <a:spLocks noGrp="1"/>
          </p:cNvSpPr>
          <p:nvPr>
            <p:ph type="title"/>
          </p:nvPr>
        </p:nvSpPr>
        <p:spPr>
          <a:xfrm>
            <a:off x="576428" y="628242"/>
            <a:ext cx="11029616" cy="659919"/>
          </a:xfrm>
        </p:spPr>
        <p:txBody>
          <a:bodyPr>
            <a:normAutofit fontScale="90000"/>
          </a:bodyPr>
          <a:lstStyle/>
          <a:p>
            <a:br>
              <a:rPr lang="en-GB" sz="1800" kern="100" dirty="0">
                <a:solidFill>
                  <a:srgbClr val="000000"/>
                </a:solidFill>
                <a:effectLst/>
                <a:latin typeface="Arial Unicode MS"/>
                <a:ea typeface="Arial Unicode MS"/>
                <a:cs typeface="Arial Unicode MS"/>
              </a:rPr>
            </a:br>
            <a:r>
              <a:rPr lang="en-GB" sz="3100" kern="100" dirty="0">
                <a:solidFill>
                  <a:srgbClr val="000000"/>
                </a:solidFill>
                <a:effectLst/>
                <a:latin typeface="Arial Unicode MS"/>
                <a:ea typeface="Arial Unicode MS"/>
                <a:cs typeface="Arial Unicode MS"/>
              </a:rPr>
              <a:t>What is artificial intelligence based voice assistant </a:t>
            </a:r>
            <a:endParaRPr lang="en-GB" sz="3100" dirty="0"/>
          </a:p>
        </p:txBody>
      </p:sp>
      <p:graphicFrame>
        <p:nvGraphicFramePr>
          <p:cNvPr id="5" name="Content Placeholder 4">
            <a:extLst>
              <a:ext uri="{FF2B5EF4-FFF2-40B4-BE49-F238E27FC236}">
                <a16:creationId xmlns:a16="http://schemas.microsoft.com/office/drawing/2014/main" id="{4CAA441F-8C11-CC75-5B74-D3C9D5417567}"/>
              </a:ext>
            </a:extLst>
          </p:cNvPr>
          <p:cNvGraphicFramePr>
            <a:graphicFrameLocks noGrp="1"/>
          </p:cNvGraphicFramePr>
          <p:nvPr>
            <p:ph idx="1"/>
            <p:extLst>
              <p:ext uri="{D42A27DB-BD31-4B8C-83A1-F6EECF244321}">
                <p14:modId xmlns:p14="http://schemas.microsoft.com/office/powerpoint/2010/main" val="3333856293"/>
              </p:ext>
            </p:extLst>
          </p:nvPr>
        </p:nvGraphicFramePr>
        <p:xfrm>
          <a:off x="133349" y="1288161"/>
          <a:ext cx="11915775" cy="54269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C05BF79C-5A8F-4F55-AB08-50EE9BFB671E}"/>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6" name="Picture 5">
            <a:extLst>
              <a:ext uri="{FF2B5EF4-FFF2-40B4-BE49-F238E27FC236}">
                <a16:creationId xmlns:a16="http://schemas.microsoft.com/office/drawing/2014/main" id="{04946B71-BDBB-EBC4-4082-E34A2EE8BF2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9288" y="3587082"/>
            <a:ext cx="3092295" cy="3019394"/>
          </a:xfrm>
          <a:prstGeom prst="rect">
            <a:avLst/>
          </a:prstGeom>
        </p:spPr>
      </p:pic>
    </p:spTree>
    <p:extLst>
      <p:ext uri="{BB962C8B-B14F-4D97-AF65-F5344CB8AC3E}">
        <p14:creationId xmlns:p14="http://schemas.microsoft.com/office/powerpoint/2010/main" val="3033319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E7929-B24C-D2A2-61E5-09BF94CC8545}"/>
              </a:ext>
            </a:extLst>
          </p:cNvPr>
          <p:cNvSpPr>
            <a:spLocks noGrp="1"/>
          </p:cNvSpPr>
          <p:nvPr>
            <p:ph type="title"/>
          </p:nvPr>
        </p:nvSpPr>
        <p:spPr>
          <a:xfrm>
            <a:off x="581192" y="702156"/>
            <a:ext cx="11029616" cy="507519"/>
          </a:xfrm>
        </p:spPr>
        <p:txBody>
          <a:bodyPr>
            <a:normAutofit fontScale="90000"/>
          </a:bodyPr>
          <a:lstStyle/>
          <a:p>
            <a:pPr algn="ctr"/>
            <a:r>
              <a:rPr lang="en-GB" dirty="0"/>
              <a:t>Technologies involved</a:t>
            </a:r>
          </a:p>
        </p:txBody>
      </p:sp>
      <p:graphicFrame>
        <p:nvGraphicFramePr>
          <p:cNvPr id="6" name="Content Placeholder 5">
            <a:extLst>
              <a:ext uri="{FF2B5EF4-FFF2-40B4-BE49-F238E27FC236}">
                <a16:creationId xmlns:a16="http://schemas.microsoft.com/office/drawing/2014/main" id="{28F1F351-4CB0-6944-C013-89E23E417B5B}"/>
              </a:ext>
            </a:extLst>
          </p:cNvPr>
          <p:cNvGraphicFramePr>
            <a:graphicFrameLocks noGrp="1"/>
          </p:cNvGraphicFramePr>
          <p:nvPr>
            <p:ph idx="1"/>
            <p:extLst>
              <p:ext uri="{D42A27DB-BD31-4B8C-83A1-F6EECF244321}">
                <p14:modId xmlns:p14="http://schemas.microsoft.com/office/powerpoint/2010/main" val="3876417626"/>
              </p:ext>
            </p:extLst>
          </p:nvPr>
        </p:nvGraphicFramePr>
        <p:xfrm>
          <a:off x="361950" y="1333500"/>
          <a:ext cx="11563350" cy="5267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86EBE4FA-78E8-6DD4-9669-636898A08172}"/>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7" name="Picture 6">
            <a:extLst>
              <a:ext uri="{FF2B5EF4-FFF2-40B4-BE49-F238E27FC236}">
                <a16:creationId xmlns:a16="http://schemas.microsoft.com/office/drawing/2014/main" id="{8318A9EE-9F7E-E136-BB37-6CDF55FB23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98931" y="228600"/>
            <a:ext cx="3726369" cy="3638519"/>
          </a:xfrm>
          <a:prstGeom prst="rect">
            <a:avLst/>
          </a:prstGeom>
        </p:spPr>
      </p:pic>
    </p:spTree>
    <p:extLst>
      <p:ext uri="{BB962C8B-B14F-4D97-AF65-F5344CB8AC3E}">
        <p14:creationId xmlns:p14="http://schemas.microsoft.com/office/powerpoint/2010/main" val="597117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84603-F45D-5152-1EFA-3B46F6B9B565}"/>
              </a:ext>
            </a:extLst>
          </p:cNvPr>
          <p:cNvSpPr>
            <a:spLocks noGrp="1"/>
          </p:cNvSpPr>
          <p:nvPr>
            <p:ph type="title"/>
          </p:nvPr>
        </p:nvSpPr>
        <p:spPr>
          <a:xfrm>
            <a:off x="581192" y="702156"/>
            <a:ext cx="11029616" cy="564669"/>
          </a:xfrm>
        </p:spPr>
        <p:txBody>
          <a:bodyPr/>
          <a:lstStyle/>
          <a:p>
            <a:pPr algn="ctr"/>
            <a:r>
              <a:rPr lang="en-GB" dirty="0"/>
              <a:t>applications</a:t>
            </a:r>
          </a:p>
        </p:txBody>
      </p:sp>
      <p:graphicFrame>
        <p:nvGraphicFramePr>
          <p:cNvPr id="5" name="Content Placeholder 4">
            <a:extLst>
              <a:ext uri="{FF2B5EF4-FFF2-40B4-BE49-F238E27FC236}">
                <a16:creationId xmlns:a16="http://schemas.microsoft.com/office/drawing/2014/main" id="{07B44C0C-28FF-DE40-B227-7BF673F56257}"/>
              </a:ext>
            </a:extLst>
          </p:cNvPr>
          <p:cNvGraphicFramePr>
            <a:graphicFrameLocks noGrp="1"/>
          </p:cNvGraphicFramePr>
          <p:nvPr>
            <p:ph idx="1"/>
            <p:extLst>
              <p:ext uri="{D42A27DB-BD31-4B8C-83A1-F6EECF244321}">
                <p14:modId xmlns:p14="http://schemas.microsoft.com/office/powerpoint/2010/main" val="3994540107"/>
              </p:ext>
            </p:extLst>
          </p:nvPr>
        </p:nvGraphicFramePr>
        <p:xfrm>
          <a:off x="581191" y="1266825"/>
          <a:ext cx="11220283" cy="53435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A7068FBE-0276-9C38-E836-F483E78699C1}"/>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6" name="Picture 5">
            <a:extLst>
              <a:ext uri="{FF2B5EF4-FFF2-40B4-BE49-F238E27FC236}">
                <a16:creationId xmlns:a16="http://schemas.microsoft.com/office/drawing/2014/main" id="{86E13EC3-E6FC-0F00-FC30-A56BD0DE1CB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960409" y="4703063"/>
            <a:ext cx="2136341" cy="2085976"/>
          </a:xfrm>
          <a:prstGeom prst="rect">
            <a:avLst/>
          </a:prstGeom>
        </p:spPr>
      </p:pic>
    </p:spTree>
    <p:extLst>
      <p:ext uri="{BB962C8B-B14F-4D97-AF65-F5344CB8AC3E}">
        <p14:creationId xmlns:p14="http://schemas.microsoft.com/office/powerpoint/2010/main" val="357735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84603-F45D-5152-1EFA-3B46F6B9B565}"/>
              </a:ext>
            </a:extLst>
          </p:cNvPr>
          <p:cNvSpPr>
            <a:spLocks noGrp="1"/>
          </p:cNvSpPr>
          <p:nvPr>
            <p:ph type="title"/>
          </p:nvPr>
        </p:nvSpPr>
        <p:spPr>
          <a:xfrm>
            <a:off x="581192" y="702156"/>
            <a:ext cx="11029616" cy="564669"/>
          </a:xfrm>
        </p:spPr>
        <p:txBody>
          <a:bodyPr/>
          <a:lstStyle/>
          <a:p>
            <a:pPr algn="ctr"/>
            <a:r>
              <a:rPr lang="en-GB" dirty="0"/>
              <a:t>applications</a:t>
            </a:r>
          </a:p>
        </p:txBody>
      </p:sp>
      <p:graphicFrame>
        <p:nvGraphicFramePr>
          <p:cNvPr id="5" name="Content Placeholder 4">
            <a:extLst>
              <a:ext uri="{FF2B5EF4-FFF2-40B4-BE49-F238E27FC236}">
                <a16:creationId xmlns:a16="http://schemas.microsoft.com/office/drawing/2014/main" id="{07B44C0C-28FF-DE40-B227-7BF673F56257}"/>
              </a:ext>
            </a:extLst>
          </p:cNvPr>
          <p:cNvGraphicFramePr>
            <a:graphicFrameLocks noGrp="1"/>
          </p:cNvGraphicFramePr>
          <p:nvPr>
            <p:ph idx="1"/>
            <p:extLst>
              <p:ext uri="{D42A27DB-BD31-4B8C-83A1-F6EECF244321}">
                <p14:modId xmlns:p14="http://schemas.microsoft.com/office/powerpoint/2010/main" val="742137716"/>
              </p:ext>
            </p:extLst>
          </p:nvPr>
        </p:nvGraphicFramePr>
        <p:xfrm>
          <a:off x="581191" y="1266825"/>
          <a:ext cx="11220283" cy="53435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A7068FBE-0276-9C38-E836-F483E78699C1}"/>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6" name="Picture 5">
            <a:extLst>
              <a:ext uri="{FF2B5EF4-FFF2-40B4-BE49-F238E27FC236}">
                <a16:creationId xmlns:a16="http://schemas.microsoft.com/office/drawing/2014/main" id="{E17EF436-F72B-DE36-B13C-0004F2F6FE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0499" y="66675"/>
            <a:ext cx="3462337" cy="3462337"/>
          </a:xfrm>
          <a:prstGeom prst="rect">
            <a:avLst/>
          </a:prstGeom>
        </p:spPr>
      </p:pic>
    </p:spTree>
    <p:extLst>
      <p:ext uri="{BB962C8B-B14F-4D97-AF65-F5344CB8AC3E}">
        <p14:creationId xmlns:p14="http://schemas.microsoft.com/office/powerpoint/2010/main" val="1687008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7AC38-485E-37EC-F399-D01C41AEB159}"/>
              </a:ext>
            </a:extLst>
          </p:cNvPr>
          <p:cNvSpPr>
            <a:spLocks noGrp="1"/>
          </p:cNvSpPr>
          <p:nvPr>
            <p:ph type="title"/>
          </p:nvPr>
        </p:nvSpPr>
        <p:spPr>
          <a:xfrm>
            <a:off x="581192" y="618717"/>
            <a:ext cx="11029616" cy="641735"/>
          </a:xfrm>
        </p:spPr>
        <p:txBody>
          <a:bodyPr/>
          <a:lstStyle/>
          <a:p>
            <a:pPr algn="ctr"/>
            <a:r>
              <a:rPr lang="en-GB" dirty="0"/>
              <a:t>HOW it works?</a:t>
            </a:r>
          </a:p>
        </p:txBody>
      </p:sp>
      <p:sp>
        <p:nvSpPr>
          <p:cNvPr id="3" name="Content Placeholder 2">
            <a:extLst>
              <a:ext uri="{FF2B5EF4-FFF2-40B4-BE49-F238E27FC236}">
                <a16:creationId xmlns:a16="http://schemas.microsoft.com/office/drawing/2014/main" id="{EB2880EC-E978-42A9-FA5F-325D85F5C6CE}"/>
              </a:ext>
            </a:extLst>
          </p:cNvPr>
          <p:cNvSpPr>
            <a:spLocks noGrp="1"/>
          </p:cNvSpPr>
          <p:nvPr>
            <p:ph idx="1"/>
          </p:nvPr>
        </p:nvSpPr>
        <p:spPr>
          <a:xfrm>
            <a:off x="152401" y="1343891"/>
            <a:ext cx="11915774" cy="5361709"/>
          </a:xfrm>
        </p:spPr>
        <p:txBody>
          <a:bodyPr>
            <a:normAutofit lnSpcReduction="10000"/>
          </a:bodyPr>
          <a:lstStyle/>
          <a:p>
            <a:r>
              <a:rPr lang="en-US" sz="1800" dirty="0">
                <a:solidFill>
                  <a:srgbClr val="000000"/>
                </a:solidFill>
                <a:effectLst/>
                <a:latin typeface="Arial Unicode MS"/>
                <a:ea typeface="Arial Unicode MS"/>
                <a:cs typeface="Arial Unicode MS"/>
              </a:rPr>
              <a:t>AI-based voice assistants work by employing a combination of advanced technologies, including </a:t>
            </a:r>
          </a:p>
          <a:p>
            <a:endParaRPr lang="en-US" sz="1800" b="1" dirty="0">
              <a:solidFill>
                <a:schemeClr val="accent1">
                  <a:lumMod val="75000"/>
                </a:schemeClr>
              </a:solidFill>
              <a:effectLst>
                <a:outerShdw blurRad="38100" dist="38100" dir="2700000" algn="tl">
                  <a:srgbClr val="000000">
                    <a:alpha val="43137"/>
                  </a:srgbClr>
                </a:outerShdw>
              </a:effectLst>
              <a:latin typeface="Arial Unicode MS"/>
              <a:ea typeface="Arial Unicode MS"/>
              <a:cs typeface="Arial Unicode MS"/>
            </a:endParaRPr>
          </a:p>
          <a:p>
            <a:r>
              <a:rPr lang="en-US" sz="1800" b="1" dirty="0">
                <a:solidFill>
                  <a:schemeClr val="accent1">
                    <a:lumMod val="75000"/>
                  </a:schemeClr>
                </a:solidFill>
                <a:effectLst>
                  <a:outerShdw blurRad="38100" dist="38100" dir="2700000" algn="tl">
                    <a:srgbClr val="000000">
                      <a:alpha val="43137"/>
                    </a:srgbClr>
                  </a:outerShdw>
                </a:effectLst>
                <a:latin typeface="Arial Unicode MS"/>
                <a:ea typeface="Arial Unicode MS"/>
                <a:cs typeface="Arial Unicode MS"/>
              </a:rPr>
              <a:t>1. natural language processing (NLP)</a:t>
            </a:r>
          </a:p>
          <a:p>
            <a:r>
              <a:rPr lang="en-US" sz="1800" b="1" dirty="0">
                <a:solidFill>
                  <a:schemeClr val="accent1">
                    <a:lumMod val="75000"/>
                  </a:schemeClr>
                </a:solidFill>
                <a:effectLst>
                  <a:outerShdw blurRad="38100" dist="38100" dir="2700000" algn="tl">
                    <a:srgbClr val="000000">
                      <a:alpha val="43137"/>
                    </a:srgbClr>
                  </a:outerShdw>
                </a:effectLst>
                <a:latin typeface="Arial Unicode MS"/>
                <a:ea typeface="Arial Unicode MS"/>
                <a:cs typeface="Arial Unicode MS"/>
              </a:rPr>
              <a:t>2. automatic speech recognition (ASR)</a:t>
            </a:r>
          </a:p>
          <a:p>
            <a:r>
              <a:rPr lang="en-US" sz="1800" b="1" dirty="0">
                <a:solidFill>
                  <a:schemeClr val="accent1">
                    <a:lumMod val="75000"/>
                  </a:schemeClr>
                </a:solidFill>
                <a:effectLst>
                  <a:outerShdw blurRad="38100" dist="38100" dir="2700000" algn="tl">
                    <a:srgbClr val="000000">
                      <a:alpha val="43137"/>
                    </a:srgbClr>
                  </a:outerShdw>
                </a:effectLst>
                <a:latin typeface="Arial Unicode MS"/>
                <a:ea typeface="Arial Unicode MS"/>
                <a:cs typeface="Arial Unicode MS"/>
              </a:rPr>
              <a:t>3. machine learning (ML).</a:t>
            </a:r>
          </a:p>
          <a:p>
            <a:pPr marL="0" indent="0" algn="ctr">
              <a:buNone/>
            </a:pPr>
            <a:endParaRPr lang="en-GB" sz="2000" b="1" dirty="0">
              <a:solidFill>
                <a:srgbClr val="000000"/>
              </a:solidFill>
              <a:effectLst>
                <a:outerShdw blurRad="38100" dist="38100" dir="2700000" algn="tl">
                  <a:srgbClr val="000000">
                    <a:alpha val="43137"/>
                  </a:srgbClr>
                </a:outerShdw>
              </a:effectLst>
              <a:latin typeface="Arial Unicode MS"/>
            </a:endParaRPr>
          </a:p>
          <a:p>
            <a:pPr marL="0" indent="0" algn="ctr">
              <a:buNone/>
            </a:pPr>
            <a:r>
              <a:rPr lang="en-GB" sz="2000" b="1" dirty="0">
                <a:solidFill>
                  <a:srgbClr val="000000"/>
                </a:solidFill>
                <a:effectLst>
                  <a:outerShdw blurRad="38100" dist="38100" dir="2700000" algn="tl">
                    <a:srgbClr val="000000">
                      <a:alpha val="43137"/>
                    </a:srgbClr>
                  </a:outerShdw>
                </a:effectLst>
                <a:latin typeface="Arial Unicode MS"/>
              </a:rPr>
              <a:t>STEPS</a:t>
            </a:r>
            <a:endParaRPr lang="en-US" sz="2000" b="1" dirty="0">
              <a:solidFill>
                <a:srgbClr val="000000"/>
              </a:solidFill>
              <a:effectLst>
                <a:outerShdw blurRad="38100" dist="38100" dir="2700000" algn="tl">
                  <a:srgbClr val="000000">
                    <a:alpha val="43137"/>
                  </a:srgbClr>
                </a:outerShdw>
              </a:effectLst>
              <a:latin typeface="Arial Unicode MS"/>
            </a:endParaRPr>
          </a:p>
          <a:p>
            <a:pPr marL="0" marR="52705" lvl="0" indent="0" algn="l">
              <a:lnSpc>
                <a:spcPct val="107000"/>
              </a:lnSpc>
              <a:buNone/>
            </a:pPr>
            <a:r>
              <a:rPr lang="en-US" sz="1800" b="1" kern="100" dirty="0">
                <a:solidFill>
                  <a:srgbClr val="000000"/>
                </a:solidFill>
                <a:effectLst/>
                <a:latin typeface="Arial Unicode MS"/>
                <a:ea typeface="Arial Unicode MS"/>
                <a:cs typeface="Arial Unicode MS"/>
              </a:rPr>
              <a:t>1. Speech Input</a:t>
            </a:r>
            <a:r>
              <a:rPr lang="en-US" sz="1800" kern="100" dirty="0">
                <a:solidFill>
                  <a:srgbClr val="000000"/>
                </a:solidFill>
                <a:effectLst/>
                <a:latin typeface="Arial Unicode MS"/>
                <a:ea typeface="Arial Unicode MS"/>
                <a:cs typeface="Arial Unicode MS"/>
              </a:rPr>
              <a:t>: </a:t>
            </a:r>
          </a:p>
          <a:p>
            <a:pPr marL="0" marR="52705" lvl="0" indent="0" algn="l">
              <a:lnSpc>
                <a:spcPct val="107000"/>
              </a:lnSpc>
              <a:buNone/>
            </a:pPr>
            <a:r>
              <a:rPr lang="en-US" sz="1800" kern="100" dirty="0">
                <a:solidFill>
                  <a:srgbClr val="000000"/>
                </a:solidFill>
                <a:effectLst/>
                <a:latin typeface="Arial Unicode MS"/>
                <a:ea typeface="Arial Unicode MS"/>
                <a:cs typeface="Arial Unicode MS"/>
              </a:rPr>
              <a:t>The user speaks a command or query, which is captured by a microphone or the device's built-in microphone. The recorded audio is then sent for further processing. </a:t>
            </a:r>
            <a:endParaRPr lang="en-GB" sz="1800" kern="100" dirty="0">
              <a:solidFill>
                <a:srgbClr val="000000"/>
              </a:solidFill>
              <a:effectLst/>
              <a:latin typeface="Arial Unicode MS"/>
              <a:ea typeface="Arial Unicode MS"/>
              <a:cs typeface="Arial Unicode MS"/>
            </a:endParaRPr>
          </a:p>
          <a:p>
            <a:pPr marL="0" marR="52705" lvl="0" indent="0" algn="l">
              <a:lnSpc>
                <a:spcPct val="107000"/>
              </a:lnSpc>
              <a:buNone/>
            </a:pPr>
            <a:r>
              <a:rPr lang="en-US" sz="1800" b="1" kern="100" dirty="0">
                <a:solidFill>
                  <a:srgbClr val="000000"/>
                </a:solidFill>
                <a:effectLst/>
                <a:latin typeface="Arial Unicode MS"/>
                <a:ea typeface="Arial Unicode MS"/>
                <a:cs typeface="Arial Unicode MS"/>
              </a:rPr>
              <a:t>2. Automatic Speech Recognition (ASR)</a:t>
            </a:r>
            <a:r>
              <a:rPr lang="en-US" sz="1800" kern="100" dirty="0">
                <a:solidFill>
                  <a:srgbClr val="000000"/>
                </a:solidFill>
                <a:effectLst/>
                <a:latin typeface="Arial Unicode MS"/>
                <a:ea typeface="Arial Unicode MS"/>
                <a:cs typeface="Arial Unicode MS"/>
              </a:rPr>
              <a:t>: </a:t>
            </a:r>
          </a:p>
          <a:p>
            <a:pPr marL="0" marR="52705" lvl="0" indent="0" algn="l">
              <a:lnSpc>
                <a:spcPct val="107000"/>
              </a:lnSpc>
              <a:buNone/>
            </a:pPr>
            <a:r>
              <a:rPr lang="en-US" sz="1800" kern="100" dirty="0">
                <a:solidFill>
                  <a:srgbClr val="000000"/>
                </a:solidFill>
                <a:effectLst/>
                <a:latin typeface="Arial Unicode MS"/>
                <a:ea typeface="Arial Unicode MS"/>
                <a:cs typeface="Arial Unicode MS"/>
              </a:rPr>
              <a:t>The captured audio is processed by ASR algorithms that convert the spoken language into written text. ASR technology ensures accurate transcription of the user's speech, forming the basis for further analysis.</a:t>
            </a:r>
            <a:endParaRPr lang="en-GB" sz="1800" kern="100" dirty="0">
              <a:solidFill>
                <a:srgbClr val="000000"/>
              </a:solidFill>
              <a:effectLst/>
              <a:latin typeface="Arial Unicode MS"/>
              <a:ea typeface="Arial Unicode MS"/>
              <a:cs typeface="Arial Unicode MS"/>
            </a:endParaRPr>
          </a:p>
          <a:p>
            <a:pPr marL="0" marR="52705" indent="0" algn="l">
              <a:lnSpc>
                <a:spcPct val="107000"/>
              </a:lnSpc>
              <a:spcAft>
                <a:spcPts val="0"/>
              </a:spcAft>
              <a:buNone/>
            </a:pPr>
            <a:endParaRPr lang="en-GB" sz="1800" dirty="0">
              <a:solidFill>
                <a:srgbClr val="000000"/>
              </a:solidFill>
              <a:latin typeface="Arial Unicode MS"/>
            </a:endParaRPr>
          </a:p>
        </p:txBody>
      </p:sp>
      <p:sp>
        <p:nvSpPr>
          <p:cNvPr id="4" name="Date Placeholder 3">
            <a:extLst>
              <a:ext uri="{FF2B5EF4-FFF2-40B4-BE49-F238E27FC236}">
                <a16:creationId xmlns:a16="http://schemas.microsoft.com/office/drawing/2014/main" id="{52625DD2-0320-5C33-2FA6-09356894966A}"/>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9" name="Picture 8">
            <a:extLst>
              <a:ext uri="{FF2B5EF4-FFF2-40B4-BE49-F238E27FC236}">
                <a16:creationId xmlns:a16="http://schemas.microsoft.com/office/drawing/2014/main" id="{783C07B8-DEC7-16AD-F640-E95D38DAD9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8949" y="1627638"/>
            <a:ext cx="4981575" cy="3020562"/>
          </a:xfrm>
          <a:prstGeom prst="rect">
            <a:avLst/>
          </a:prstGeom>
        </p:spPr>
      </p:pic>
    </p:spTree>
    <p:extLst>
      <p:ext uri="{BB962C8B-B14F-4D97-AF65-F5344CB8AC3E}">
        <p14:creationId xmlns:p14="http://schemas.microsoft.com/office/powerpoint/2010/main" val="697886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B9FA3A-783C-7B7A-1595-4CBE4275468B}"/>
              </a:ext>
            </a:extLst>
          </p:cNvPr>
          <p:cNvSpPr>
            <a:spLocks noGrp="1"/>
          </p:cNvSpPr>
          <p:nvPr>
            <p:ph idx="1"/>
          </p:nvPr>
        </p:nvSpPr>
        <p:spPr>
          <a:xfrm>
            <a:off x="581192" y="733424"/>
            <a:ext cx="11029615" cy="5762625"/>
          </a:xfrm>
        </p:spPr>
        <p:txBody>
          <a:bodyPr/>
          <a:lstStyle/>
          <a:p>
            <a:pPr marL="0" marR="52705" lvl="0" indent="0" algn="l">
              <a:lnSpc>
                <a:spcPct val="107000"/>
              </a:lnSpc>
              <a:buNone/>
            </a:pPr>
            <a:r>
              <a:rPr lang="en-US" sz="1800" b="1" kern="100" dirty="0">
                <a:solidFill>
                  <a:srgbClr val="000000"/>
                </a:solidFill>
                <a:effectLst/>
                <a:latin typeface="Arial Unicode MS"/>
                <a:ea typeface="Arial Unicode MS"/>
                <a:cs typeface="Arial Unicode MS"/>
              </a:rPr>
              <a:t>3. Natural Language Understanding (NLU)</a:t>
            </a:r>
            <a:r>
              <a:rPr lang="en-US" sz="1800" kern="100" dirty="0">
                <a:solidFill>
                  <a:srgbClr val="000000"/>
                </a:solidFill>
                <a:effectLst/>
                <a:latin typeface="Arial Unicode MS"/>
                <a:ea typeface="Arial Unicode MS"/>
                <a:cs typeface="Arial Unicode MS"/>
              </a:rPr>
              <a:t>:</a:t>
            </a:r>
          </a:p>
          <a:p>
            <a:pPr marL="0" marR="52705" lvl="0" indent="0" algn="l">
              <a:lnSpc>
                <a:spcPct val="107000"/>
              </a:lnSpc>
              <a:buNone/>
            </a:pPr>
            <a:r>
              <a:rPr lang="en-US" sz="1800" kern="100" dirty="0">
                <a:solidFill>
                  <a:srgbClr val="000000"/>
                </a:solidFill>
                <a:effectLst/>
                <a:latin typeface="Arial Unicode MS"/>
                <a:ea typeface="Arial Unicode MS"/>
                <a:cs typeface="Arial Unicode MS"/>
              </a:rPr>
              <a:t> The transcribed text is analyzed by NLP algorithms to interpret the user's intent and extract relevant information. NLU enables the voice assistant to understand the context, meaning, and nuances of the user's command or query.</a:t>
            </a:r>
            <a:endParaRPr lang="en-US" sz="1800" b="1" kern="100" dirty="0">
              <a:solidFill>
                <a:srgbClr val="000000"/>
              </a:solidFill>
              <a:effectLst/>
              <a:latin typeface="Arial Unicode MS"/>
              <a:ea typeface="Arial Unicode MS"/>
              <a:cs typeface="Arial Unicode MS"/>
            </a:endParaRPr>
          </a:p>
          <a:p>
            <a:pPr marL="0" marR="52705" lvl="0" indent="0" algn="l">
              <a:lnSpc>
                <a:spcPct val="107000"/>
              </a:lnSpc>
              <a:buNone/>
            </a:pPr>
            <a:r>
              <a:rPr lang="en-US" sz="1800" b="1" kern="100" dirty="0">
                <a:solidFill>
                  <a:srgbClr val="000000"/>
                </a:solidFill>
                <a:effectLst/>
                <a:latin typeface="Arial Unicode MS"/>
                <a:ea typeface="Arial Unicode MS"/>
                <a:cs typeface="Arial Unicode MS"/>
              </a:rPr>
              <a:t>4. Intent Recognition and Action: </a:t>
            </a:r>
          </a:p>
          <a:p>
            <a:pPr marL="0" marR="52705" lvl="0" indent="0" algn="l">
              <a:lnSpc>
                <a:spcPct val="107000"/>
              </a:lnSpc>
              <a:buNone/>
            </a:pPr>
            <a:r>
              <a:rPr lang="en-US" sz="1800" kern="100" dirty="0">
                <a:solidFill>
                  <a:srgbClr val="000000"/>
                </a:solidFill>
                <a:effectLst/>
                <a:latin typeface="Arial Unicode MS"/>
                <a:ea typeface="Arial Unicode MS"/>
                <a:cs typeface="Arial Unicode MS"/>
              </a:rPr>
              <a:t>Based on the interpreted text, the voice assistant identifies the user's intent or the desired action. It determines the appropriate response or action needed to fulfill the user's request. This may involve retrieving information from a database, performing a specific task, or initiating a dialogue for further clarification.</a:t>
            </a:r>
            <a:endParaRPr lang="en-GB" sz="1800" kern="100" dirty="0">
              <a:solidFill>
                <a:srgbClr val="000000"/>
              </a:solidFill>
              <a:effectLst/>
              <a:latin typeface="Arial Unicode MS"/>
              <a:ea typeface="Arial Unicode MS"/>
              <a:cs typeface="Arial Unicode MS"/>
            </a:endParaRPr>
          </a:p>
          <a:p>
            <a:pPr marL="0" marR="52705" lvl="0" indent="0" algn="l">
              <a:lnSpc>
                <a:spcPct val="107000"/>
              </a:lnSpc>
              <a:buNone/>
            </a:pPr>
            <a:r>
              <a:rPr lang="en-US" sz="1800" b="1" kern="100" dirty="0">
                <a:solidFill>
                  <a:srgbClr val="000000"/>
                </a:solidFill>
                <a:effectLst/>
                <a:latin typeface="Arial Unicode MS"/>
                <a:ea typeface="Arial Unicode MS"/>
                <a:cs typeface="Arial Unicode MS"/>
              </a:rPr>
              <a:t>5. Response Generation:</a:t>
            </a:r>
          </a:p>
          <a:p>
            <a:pPr marL="0" marR="52705" lvl="0" indent="0" algn="l">
              <a:lnSpc>
                <a:spcPct val="107000"/>
              </a:lnSpc>
              <a:buNone/>
            </a:pPr>
            <a:r>
              <a:rPr lang="en-US" sz="1800" kern="100" dirty="0">
                <a:solidFill>
                  <a:srgbClr val="000000"/>
                </a:solidFill>
                <a:effectLst/>
                <a:latin typeface="Arial Unicode MS"/>
                <a:ea typeface="Arial Unicode MS"/>
                <a:cs typeface="Arial Unicode MS"/>
              </a:rPr>
              <a:t>Once the intent is recognized, the voice assistant generates a response. This response can be in the form of spoken words, visual feedback, or a combination, depending on the device or platform. The generated response is designed to provide relevant information or execute the requested action.</a:t>
            </a:r>
          </a:p>
          <a:p>
            <a:pPr marL="0" marR="52705" lvl="0" indent="0" algn="l">
              <a:lnSpc>
                <a:spcPct val="107000"/>
              </a:lnSpc>
              <a:buNone/>
            </a:pPr>
            <a:endParaRPr lang="en-US" sz="1800" kern="100" dirty="0">
              <a:solidFill>
                <a:srgbClr val="000000"/>
              </a:solidFill>
              <a:latin typeface="Arial Unicode MS"/>
              <a:ea typeface="Arial Unicode MS"/>
              <a:cs typeface="Arial Unicode MS"/>
            </a:endParaRPr>
          </a:p>
          <a:p>
            <a:pPr marL="0" marR="52705" lvl="0" indent="0" algn="l">
              <a:lnSpc>
                <a:spcPct val="107000"/>
              </a:lnSpc>
              <a:buNone/>
            </a:pPr>
            <a:endParaRPr lang="en-US" sz="1800" kern="100" dirty="0">
              <a:solidFill>
                <a:srgbClr val="000000"/>
              </a:solidFill>
              <a:effectLst/>
              <a:latin typeface="Arial Unicode MS"/>
              <a:ea typeface="Arial Unicode MS"/>
              <a:cs typeface="Arial Unicode MS"/>
            </a:endParaRPr>
          </a:p>
          <a:p>
            <a:pPr marL="0" marR="52705" lvl="0" indent="0" algn="l">
              <a:lnSpc>
                <a:spcPct val="107000"/>
              </a:lnSpc>
              <a:buNone/>
            </a:pPr>
            <a:endParaRPr lang="en-GB" sz="1800" kern="100" dirty="0">
              <a:solidFill>
                <a:srgbClr val="000000"/>
              </a:solidFill>
              <a:effectLst/>
              <a:latin typeface="Arial Unicode MS"/>
              <a:ea typeface="Arial Unicode MS"/>
              <a:cs typeface="Arial Unicode MS"/>
            </a:endParaRPr>
          </a:p>
        </p:txBody>
      </p:sp>
      <p:sp>
        <p:nvSpPr>
          <p:cNvPr id="4" name="Date Placeholder 3">
            <a:extLst>
              <a:ext uri="{FF2B5EF4-FFF2-40B4-BE49-F238E27FC236}">
                <a16:creationId xmlns:a16="http://schemas.microsoft.com/office/drawing/2014/main" id="{8780E2B9-16AA-6BDC-BBC2-1F41D18630C2}"/>
              </a:ext>
            </a:extLst>
          </p:cNvPr>
          <p:cNvSpPr>
            <a:spLocks noGrp="1"/>
          </p:cNvSpPr>
          <p:nvPr>
            <p:ph type="dt" sz="half" idx="10"/>
          </p:nvPr>
        </p:nvSpPr>
        <p:spPr/>
        <p:txBody>
          <a:bodyPr/>
          <a:lstStyle/>
          <a:p>
            <a:pPr rtl="0"/>
            <a:fld id="{3459BC2B-8608-4C92-BFC1-109EE59EA623}" type="datetime1">
              <a:rPr lang="en-US" smtClean="0"/>
              <a:t>8/24/2023</a:t>
            </a:fld>
            <a:endParaRPr lang="en-US" dirty="0"/>
          </a:p>
        </p:txBody>
      </p:sp>
      <p:pic>
        <p:nvPicPr>
          <p:cNvPr id="5" name="Picture 4">
            <a:extLst>
              <a:ext uri="{FF2B5EF4-FFF2-40B4-BE49-F238E27FC236}">
                <a16:creationId xmlns:a16="http://schemas.microsoft.com/office/drawing/2014/main" id="{9C20D76D-B239-7F05-FE9C-4C48DB9FA5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44050" y="4381500"/>
            <a:ext cx="2465667" cy="2407539"/>
          </a:xfrm>
          <a:prstGeom prst="rect">
            <a:avLst/>
          </a:prstGeom>
        </p:spPr>
      </p:pic>
    </p:spTree>
    <p:extLst>
      <p:ext uri="{BB962C8B-B14F-4D97-AF65-F5344CB8AC3E}">
        <p14:creationId xmlns:p14="http://schemas.microsoft.com/office/powerpoint/2010/main" val="1217921824"/>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41799148_TF33552983" id="{961483DA-4BD3-44EC-967F-28A9E73D864F}" vid="{5CA6A686-A782-4144-9C39-0617ED3EC6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189</TotalTime>
  <Words>2194</Words>
  <Application>Microsoft Office PowerPoint</Application>
  <PresentationFormat>Widescreen</PresentationFormat>
  <Paragraphs>154</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Arial Unicode MS</vt:lpstr>
      <vt:lpstr>Calibri</vt:lpstr>
      <vt:lpstr>Calibri Light</vt:lpstr>
      <vt:lpstr>Franklin Gothic Book</vt:lpstr>
      <vt:lpstr>Franklin Gothic Demi</vt:lpstr>
      <vt:lpstr>Times New Roman</vt:lpstr>
      <vt:lpstr>Wingdings</vt:lpstr>
      <vt:lpstr>Wingdings 2</vt:lpstr>
      <vt:lpstr>DividendVTI</vt:lpstr>
      <vt:lpstr>Artificial intelligence based voice assistant</vt:lpstr>
      <vt:lpstr>Objective </vt:lpstr>
      <vt:lpstr>Introduction to ARTIFICIAL INTELLIGENCE </vt:lpstr>
      <vt:lpstr> What is artificial intelligence based voice assistant </vt:lpstr>
      <vt:lpstr>Technologies involved</vt:lpstr>
      <vt:lpstr>applications</vt:lpstr>
      <vt:lpstr>applications</vt:lpstr>
      <vt:lpstr>HOW it works?</vt:lpstr>
      <vt:lpstr>PowerPoint Presentation</vt:lpstr>
      <vt:lpstr>VARIOUS TYPES OF AI</vt:lpstr>
      <vt:lpstr>PowerPoint Presentation</vt:lpstr>
      <vt:lpstr>Path used in ai based voice assistant</vt:lpstr>
      <vt:lpstr>PowerPoint Presentation</vt:lpstr>
      <vt:lpstr>Advantages of ai</vt:lpstr>
      <vt:lpstr>Advantages of ai</vt:lpstr>
      <vt:lpstr>disAdvantages of ai</vt:lpstr>
      <vt:lpstr>disadvantages of ai</vt:lpstr>
      <vt:lpstr>conclusion</vt:lpstr>
      <vt:lpstr>References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based voice assistant</dc:title>
  <dc:creator>Manoj Kumar Gautam</dc:creator>
  <cp:lastModifiedBy>Manoj Kumar Gautam</cp:lastModifiedBy>
  <cp:revision>1</cp:revision>
  <dcterms:created xsi:type="dcterms:W3CDTF">2023-08-23T17:55:41Z</dcterms:created>
  <dcterms:modified xsi:type="dcterms:W3CDTF">2023-08-23T21:04:51Z</dcterms:modified>
</cp:coreProperties>
</file>

<file path=docProps/thumbnail.jpeg>
</file>